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7"/>
  </p:notesMasterIdLst>
  <p:sldIdLst>
    <p:sldId id="256" r:id="rId2"/>
    <p:sldId id="966" r:id="rId3"/>
    <p:sldId id="1140" r:id="rId4"/>
    <p:sldId id="1141" r:id="rId5"/>
    <p:sldId id="1142" r:id="rId6"/>
    <p:sldId id="1143" r:id="rId7"/>
    <p:sldId id="1144" r:id="rId8"/>
    <p:sldId id="1145" r:id="rId9"/>
    <p:sldId id="1146" r:id="rId10"/>
    <p:sldId id="770" r:id="rId11"/>
    <p:sldId id="996" r:id="rId12"/>
    <p:sldId id="1003" r:id="rId13"/>
    <p:sldId id="1001" r:id="rId14"/>
    <p:sldId id="997" r:id="rId15"/>
    <p:sldId id="1004" r:id="rId16"/>
    <p:sldId id="1005" r:id="rId17"/>
    <p:sldId id="1006" r:id="rId18"/>
    <p:sldId id="1007" r:id="rId19"/>
    <p:sldId id="998" r:id="rId20"/>
    <p:sldId id="1008" r:id="rId21"/>
    <p:sldId id="999" r:id="rId22"/>
    <p:sldId id="1000" r:id="rId23"/>
    <p:sldId id="1366" r:id="rId24"/>
    <p:sldId id="1370" r:id="rId25"/>
    <p:sldId id="1371" r:id="rId26"/>
    <p:sldId id="1374" r:id="rId27"/>
    <p:sldId id="1375" r:id="rId28"/>
    <p:sldId id="1377" r:id="rId29"/>
    <p:sldId id="1376" r:id="rId30"/>
    <p:sldId id="1372" r:id="rId31"/>
    <p:sldId id="1378" r:id="rId32"/>
    <p:sldId id="1383" r:id="rId33"/>
    <p:sldId id="1382" r:id="rId34"/>
    <p:sldId id="1384" r:id="rId35"/>
    <p:sldId id="1379" r:id="rId36"/>
    <p:sldId id="1385" r:id="rId37"/>
    <p:sldId id="1390" r:id="rId38"/>
    <p:sldId id="1369" r:id="rId39"/>
    <p:sldId id="1388" r:id="rId40"/>
    <p:sldId id="1391" r:id="rId41"/>
    <p:sldId id="1392" r:id="rId42"/>
    <p:sldId id="1393" r:id="rId43"/>
    <p:sldId id="1394" r:id="rId44"/>
    <p:sldId id="1397" r:id="rId45"/>
    <p:sldId id="1396" r:id="rId46"/>
    <p:sldId id="1386" r:id="rId47"/>
    <p:sldId id="1398" r:id="rId48"/>
    <p:sldId id="1401" r:id="rId49"/>
    <p:sldId id="1400" r:id="rId50"/>
    <p:sldId id="1402" r:id="rId51"/>
    <p:sldId id="1403" r:id="rId52"/>
    <p:sldId id="1399" r:id="rId53"/>
    <p:sldId id="1405" r:id="rId54"/>
    <p:sldId id="1406" r:id="rId55"/>
    <p:sldId id="1404" r:id="rId56"/>
    <p:sldId id="1408" r:id="rId57"/>
    <p:sldId id="1407" r:id="rId58"/>
    <p:sldId id="1409" r:id="rId59"/>
    <p:sldId id="1411" r:id="rId60"/>
    <p:sldId id="1395" r:id="rId61"/>
    <p:sldId id="1413" r:id="rId62"/>
    <p:sldId id="1415" r:id="rId63"/>
    <p:sldId id="1412" r:id="rId64"/>
    <p:sldId id="1418" r:id="rId65"/>
    <p:sldId id="1420" r:id="rId66"/>
    <p:sldId id="1419" r:id="rId67"/>
    <p:sldId id="1421" r:id="rId68"/>
    <p:sldId id="1422" r:id="rId69"/>
    <p:sldId id="1423" r:id="rId70"/>
    <p:sldId id="1424" r:id="rId71"/>
    <p:sldId id="1417" r:id="rId72"/>
    <p:sldId id="1426" r:id="rId73"/>
    <p:sldId id="1425" r:id="rId74"/>
    <p:sldId id="1427" r:id="rId75"/>
    <p:sldId id="1429" r:id="rId76"/>
    <p:sldId id="1416" r:id="rId77"/>
    <p:sldId id="1428" r:id="rId78"/>
    <p:sldId id="1021" r:id="rId79"/>
    <p:sldId id="1153" r:id="rId80"/>
    <p:sldId id="1154" r:id="rId81"/>
    <p:sldId id="1147" r:id="rId82"/>
    <p:sldId id="1160" r:id="rId83"/>
    <p:sldId id="1161" r:id="rId84"/>
    <p:sldId id="1162" r:id="rId85"/>
    <p:sldId id="1155" r:id="rId86"/>
    <p:sldId id="1163" r:id="rId87"/>
    <p:sldId id="1164" r:id="rId88"/>
    <p:sldId id="1165" r:id="rId89"/>
    <p:sldId id="1156" r:id="rId90"/>
    <p:sldId id="1166" r:id="rId91"/>
    <p:sldId id="1167" r:id="rId92"/>
    <p:sldId id="1157" r:id="rId93"/>
    <p:sldId id="1136" r:id="rId94"/>
    <p:sldId id="1171" r:id="rId95"/>
    <p:sldId id="1172" r:id="rId96"/>
    <p:sldId id="1173" r:id="rId97"/>
    <p:sldId id="1168" r:id="rId98"/>
    <p:sldId id="1174" r:id="rId99"/>
    <p:sldId id="1181" r:id="rId100"/>
    <p:sldId id="1175" r:id="rId101"/>
    <p:sldId id="1176" r:id="rId102"/>
    <p:sldId id="1177" r:id="rId103"/>
    <p:sldId id="1178" r:id="rId104"/>
    <p:sldId id="1179" r:id="rId105"/>
    <p:sldId id="1180" r:id="rId106"/>
    <p:sldId id="1169" r:id="rId107"/>
    <p:sldId id="1184" r:id="rId108"/>
    <p:sldId id="1182" r:id="rId109"/>
    <p:sldId id="1185" r:id="rId110"/>
    <p:sldId id="1186" r:id="rId111"/>
    <p:sldId id="1183" r:id="rId112"/>
    <p:sldId id="1187" r:id="rId113"/>
    <p:sldId id="1188" r:id="rId114"/>
    <p:sldId id="1170" r:id="rId115"/>
    <p:sldId id="1190" r:id="rId116"/>
    <p:sldId id="1189" r:id="rId117"/>
    <p:sldId id="1065" r:id="rId118"/>
    <p:sldId id="1191" r:id="rId119"/>
    <p:sldId id="1198" r:id="rId120"/>
    <p:sldId id="1199" r:id="rId121"/>
    <p:sldId id="1200" r:id="rId122"/>
    <p:sldId id="1192" r:id="rId123"/>
    <p:sldId id="1203" r:id="rId124"/>
    <p:sldId id="1201" r:id="rId125"/>
    <p:sldId id="1204" r:id="rId126"/>
    <p:sldId id="1205" r:id="rId127"/>
    <p:sldId id="1202" r:id="rId128"/>
    <p:sldId id="1193" r:id="rId129"/>
    <p:sldId id="1206" r:id="rId130"/>
    <p:sldId id="1209" r:id="rId131"/>
    <p:sldId id="1210" r:id="rId132"/>
    <p:sldId id="1207" r:id="rId133"/>
    <p:sldId id="1208" r:id="rId134"/>
    <p:sldId id="1217" r:id="rId135"/>
    <p:sldId id="1218" r:id="rId136"/>
    <p:sldId id="1212" r:id="rId137"/>
    <p:sldId id="1219" r:id="rId138"/>
    <p:sldId id="1216" r:id="rId139"/>
    <p:sldId id="1221" r:id="rId140"/>
    <p:sldId id="1213" r:id="rId141"/>
    <p:sldId id="1222" r:id="rId142"/>
    <p:sldId id="1223" r:id="rId143"/>
    <p:sldId id="1220" r:id="rId144"/>
    <p:sldId id="1138" r:id="rId145"/>
    <p:sldId id="1224" r:id="rId146"/>
    <p:sldId id="1225" r:id="rId147"/>
    <p:sldId id="1215" r:id="rId148"/>
    <p:sldId id="1226" r:id="rId149"/>
    <p:sldId id="1227" r:id="rId150"/>
    <p:sldId id="1211" r:id="rId151"/>
    <p:sldId id="1228" r:id="rId152"/>
    <p:sldId id="1214" r:id="rId153"/>
    <p:sldId id="1229" r:id="rId154"/>
    <p:sldId id="1230" r:id="rId155"/>
    <p:sldId id="1233" r:id="rId156"/>
    <p:sldId id="1231" r:id="rId157"/>
    <p:sldId id="1232" r:id="rId158"/>
    <p:sldId id="1234" r:id="rId159"/>
    <p:sldId id="1235" r:id="rId160"/>
    <p:sldId id="1236" r:id="rId161"/>
    <p:sldId id="1237" r:id="rId162"/>
    <p:sldId id="1242" r:id="rId163"/>
    <p:sldId id="1239" r:id="rId164"/>
    <p:sldId id="1240" r:id="rId165"/>
    <p:sldId id="1245" r:id="rId166"/>
    <p:sldId id="1247" r:id="rId167"/>
    <p:sldId id="1246" r:id="rId168"/>
    <p:sldId id="1248" r:id="rId169"/>
    <p:sldId id="1244" r:id="rId170"/>
    <p:sldId id="1250" r:id="rId171"/>
    <p:sldId id="1249" r:id="rId172"/>
    <p:sldId id="1243" r:id="rId173"/>
    <p:sldId id="1251" r:id="rId174"/>
    <p:sldId id="1256" r:id="rId175"/>
    <p:sldId id="1254" r:id="rId176"/>
    <p:sldId id="1255" r:id="rId177"/>
    <p:sldId id="1252" r:id="rId178"/>
    <p:sldId id="1339" r:id="rId179"/>
    <p:sldId id="1340" r:id="rId180"/>
    <p:sldId id="1258" r:id="rId181"/>
    <p:sldId id="1259" r:id="rId182"/>
    <p:sldId id="1261" r:id="rId183"/>
    <p:sldId id="1260" r:id="rId184"/>
    <p:sldId id="1265" r:id="rId185"/>
    <p:sldId id="1264" r:id="rId186"/>
    <p:sldId id="1262" r:id="rId187"/>
    <p:sldId id="1266" r:id="rId188"/>
    <p:sldId id="1268" r:id="rId189"/>
    <p:sldId id="1263" r:id="rId190"/>
    <p:sldId id="1267" r:id="rId191"/>
    <p:sldId id="1272" r:id="rId192"/>
    <p:sldId id="1269" r:id="rId193"/>
    <p:sldId id="1271" r:id="rId194"/>
    <p:sldId id="1270" r:id="rId195"/>
    <p:sldId id="1273" r:id="rId196"/>
    <p:sldId id="1274" r:id="rId197"/>
    <p:sldId id="1275" r:id="rId198"/>
    <p:sldId id="1276" r:id="rId199"/>
    <p:sldId id="1277" r:id="rId200"/>
    <p:sldId id="1278" r:id="rId201"/>
    <p:sldId id="1280" r:id="rId202"/>
    <p:sldId id="1281" r:id="rId203"/>
    <p:sldId id="1279" r:id="rId204"/>
    <p:sldId id="1282" r:id="rId205"/>
    <p:sldId id="1283" r:id="rId206"/>
    <p:sldId id="1284" r:id="rId207"/>
    <p:sldId id="1285" r:id="rId208"/>
    <p:sldId id="1286" r:id="rId209"/>
    <p:sldId id="1287" r:id="rId210"/>
    <p:sldId id="1288" r:id="rId211"/>
    <p:sldId id="1289" r:id="rId212"/>
    <p:sldId id="1290" r:id="rId213"/>
    <p:sldId id="1291" r:id="rId214"/>
    <p:sldId id="1292" r:id="rId215"/>
    <p:sldId id="1293" r:id="rId216"/>
    <p:sldId id="1294" r:id="rId217"/>
    <p:sldId id="1295" r:id="rId218"/>
    <p:sldId id="1296" r:id="rId219"/>
    <p:sldId id="1297" r:id="rId220"/>
    <p:sldId id="1298" r:id="rId221"/>
    <p:sldId id="1299" r:id="rId222"/>
    <p:sldId id="1300" r:id="rId223"/>
    <p:sldId id="1301" r:id="rId224"/>
    <p:sldId id="1302" r:id="rId225"/>
    <p:sldId id="1303" r:id="rId226"/>
    <p:sldId id="1304" r:id="rId227"/>
    <p:sldId id="1305" r:id="rId228"/>
    <p:sldId id="1306" r:id="rId229"/>
    <p:sldId id="1307" r:id="rId230"/>
    <p:sldId id="1308" r:id="rId231"/>
    <p:sldId id="1309" r:id="rId232"/>
    <p:sldId id="1310" r:id="rId233"/>
    <p:sldId id="1311" r:id="rId234"/>
    <p:sldId id="1312" r:id="rId235"/>
    <p:sldId id="1313" r:id="rId236"/>
    <p:sldId id="1314" r:id="rId237"/>
    <p:sldId id="1315" r:id="rId238"/>
    <p:sldId id="1316" r:id="rId239"/>
    <p:sldId id="1317" r:id="rId240"/>
    <p:sldId id="1318" r:id="rId241"/>
    <p:sldId id="1319" r:id="rId242"/>
    <p:sldId id="1320" r:id="rId243"/>
    <p:sldId id="1321" r:id="rId244"/>
    <p:sldId id="1322" r:id="rId245"/>
    <p:sldId id="1323" r:id="rId246"/>
    <p:sldId id="1324" r:id="rId247"/>
    <p:sldId id="1325" r:id="rId248"/>
    <p:sldId id="1326" r:id="rId249"/>
    <p:sldId id="1329" r:id="rId250"/>
    <p:sldId id="1330" r:id="rId251"/>
    <p:sldId id="1338" r:id="rId252"/>
    <p:sldId id="1328" r:id="rId253"/>
    <p:sldId id="1337" r:id="rId254"/>
    <p:sldId id="1331" r:id="rId255"/>
    <p:sldId id="1332" r:id="rId256"/>
    <p:sldId id="1333" r:id="rId257"/>
    <p:sldId id="1334" r:id="rId258"/>
    <p:sldId id="1335" r:id="rId259"/>
    <p:sldId id="1336" r:id="rId260"/>
    <p:sldId id="1341" r:id="rId261"/>
    <p:sldId id="1137" r:id="rId262"/>
    <p:sldId id="1342" r:id="rId263"/>
    <p:sldId id="1343" r:id="rId264"/>
    <p:sldId id="1139" r:id="rId265"/>
    <p:sldId id="1344" r:id="rId266"/>
    <p:sldId id="1345" r:id="rId267"/>
    <p:sldId id="1346" r:id="rId268"/>
    <p:sldId id="1135" r:id="rId269"/>
    <p:sldId id="1347" r:id="rId270"/>
    <p:sldId id="1356" r:id="rId271"/>
    <p:sldId id="1357" r:id="rId272"/>
    <p:sldId id="1348" r:id="rId273"/>
    <p:sldId id="1349" r:id="rId274"/>
    <p:sldId id="1350" r:id="rId275"/>
    <p:sldId id="1351" r:id="rId276"/>
    <p:sldId id="1362" r:id="rId277"/>
    <p:sldId id="1360" r:id="rId278"/>
    <p:sldId id="1363" r:id="rId279"/>
    <p:sldId id="1352" r:id="rId280"/>
    <p:sldId id="1364" r:id="rId281"/>
    <p:sldId id="1361" r:id="rId282"/>
    <p:sldId id="1365" r:id="rId283"/>
    <p:sldId id="1358" r:id="rId284"/>
    <p:sldId id="1359" r:id="rId285"/>
    <p:sldId id="427" r:id="rId28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59" d="100"/>
          <a:sy n="59" d="100"/>
        </p:scale>
        <p:origin x="74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theme" Target="theme/theme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tableStyles" Target="tableStyle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presProps" Target="pres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viewProps" Target="view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0ab001f5b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310ab001f5b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F718EF14-4B96-8F95-F4E7-DF97D9360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59A731A-AE07-DC03-D025-BF3D98661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343A483-B0E3-5F4B-D84A-E1ED2C0F9A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79729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6E464C4-5361-7CC8-293B-DD206D8A2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F95AAFD-9E8D-6DED-C244-CA56E3856A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BA2F026-8DE7-738B-45F6-02C6A99C93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1548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5B8D774-2248-88D4-C099-2211E22D6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0BBA484-2832-DD13-4B30-38F8EA2D1A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624BABE-51B0-18E2-ABEB-4348A5D34F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73091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4F8D6F5-4827-52DD-82FC-DD0FD0A55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39D3411-1254-400D-09D6-BF7FE9B13F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65E03D8-988B-C1BD-D525-01017492A3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29958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E73567A-56C8-5BDF-C019-9D94EBCBE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46CAFB9-F2DD-CDE6-4658-81718EB92F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5935537-853A-CC9B-366D-43F8CF2711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59516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487E3CA-C457-F365-9669-EDC8A8440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B5D1BDE-9534-BF32-927F-FB0783C5E1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3A27EA9-81D5-E3D5-ADD2-3971EE1CEA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00641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8DDFC9F-C7CB-157E-F8A5-9C749565D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F1821D6-BB6D-6352-8A0A-F3170FC2DA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8701C2F-99AE-1ACE-1906-C0860E78FC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02699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30C22A0-5E26-7215-AE6E-FE0339258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0A9BE1C-DCA2-3D3C-E6F5-8533955008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93BE4A1-6466-A9AF-5A4B-B95E4FAE6B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55741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D43F313-5A5D-BD76-232C-C32CBAE14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82BF2F6-9360-844A-9227-B28FA969FA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B5D2C46-3861-3F4F-B0BC-8AB3BFCC5D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3619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72F3C62-88C9-AA78-A00F-02E995737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4C7CAD4-9386-2BFF-0CDA-21B468843B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B3D3BAA-1D45-67B9-5B12-1BAB411431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14960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0E78310-5C2B-82CA-34F1-AAC63D65C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C4B6223-C9F7-5F21-A196-1BE9DF6A01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0FCE08B-695D-FB11-C891-4F33DAB06C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406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C83708A-DFBB-B7C3-1D87-881408747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4416C708-6235-2BB7-32FE-F7D7B36345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74CAB0E-5B7F-328B-30E4-19129FBAA9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68300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D0D9563-892E-12CE-E13D-43BECCF8A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B10C76D-483C-38F6-72D5-D388D75396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8C75713-A7F2-EC53-4F41-E22C6A9757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42520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938AD16-651E-9410-28BB-2AE36317F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8491FA9-EF2C-C501-9481-1CD17F8689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E821DCF-478D-9C9B-BEEB-F20AF99680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74365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D6A750B-9D5A-9E6F-7764-23A8FB21C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D48DBA5-A1E4-139A-671A-DE9E49E04A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9286DF3-FF96-719D-D2A2-E207DBDB1C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75069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E37F198-B611-8C8B-A70E-155A609BC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617EF79-3F46-7E02-5952-C851C857AB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9C5B66B-BD16-61F5-7351-560A04071F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42904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425739B-FC92-55E7-A8F6-20DD8928A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D523CED-1F34-EB1D-F7D6-67B44CBFE4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582AB93-C3D4-1994-598B-278D0B57C9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28595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3A708A7-11D9-DD17-ADC8-2695F804F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0E79E29-AC06-EAE0-A1A3-C9B582B229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FE19570-2617-98BA-3928-1937FE6A04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99356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0DDD663-EBB7-1498-E7A8-816BF7492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7DFC87F-F329-D272-F893-41C040AA6D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F685E30-A867-4FF6-E6FF-0EE4A7519F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72833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7DDFC72-554B-5E34-F054-240F23575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9BB9CEE-E90A-A99E-3B44-459E356E2D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6CF57DA-8BC8-52A2-421B-7ABBB31F3D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67119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538D068-117D-3AFA-48AF-95926F83D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D1EC336-BE5D-B5A2-571D-3B296288BF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F60C264-3874-A0E6-9150-33FB6F788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48781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2F5D828-BAFD-DBF6-BE72-C71C2E332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3D53156-08CD-7145-EA58-BC1B88A2C4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464C8A3-2E1D-2042-30B5-609459C997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957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5649148C-F7B7-F487-6FB6-AAAD9151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49617D19-0BEB-43CC-AC3D-20CB6B911F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AFFBB0F-D735-3387-285B-D01D9BA43E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15487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E0E3C7D-B44C-A142-A544-7DFCFBE0E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A5EC77C-A373-8AA4-1F53-D5FFC25A89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65C0B2F-19BA-CECC-79F8-E8D1528BF0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52253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6013676-ADCF-F338-DDC6-4F5C32034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58622CF-7FF6-0B2B-624E-479B96C0B2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CABDA27-5DCE-F475-916B-2C9051C2B0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16677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21B840D-2001-2982-724F-F1FEF6342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AF4823A-675C-C1E0-3846-635D187531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8DCBE4D-3EF8-363B-B834-8B358E27B2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93439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2BD25DF-ED7A-A7D9-1740-763310305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07C0312-235D-5ABF-940A-6760EB52E8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7391A55-70A3-3021-4E45-E8A52BFB42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15056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3A35396-D8C4-1B08-0218-F50559D0D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6B56365-474A-2CD2-E131-AF76726471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B4FCBFF-8341-0D99-B62A-9B9B528F53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41083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4576F5E-52DB-39BD-E7CC-C90AB66C6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B249540-A4EA-6E6A-ACBF-30DD8C0920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BCD57BB-49E3-D0BD-4633-3768F819B3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6097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81EBEB5-290E-4EB5-3C94-2D4E12A08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136D3F8-CAFE-D5B2-002C-ADB23525BF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5981FFC-9272-EA8B-C4A5-6728671E9E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60945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26250BF-550E-F754-6385-FE1EE4E68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2C25ECE-B972-A090-1653-D572F5CE46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2DC7001-45E9-7325-D172-F8CED6E4C9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57028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DCE3E90-48A3-43C1-113D-587928F9C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4415FC4-6808-88C8-BC41-70463F014C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A4D64FD-4CBB-6A60-286C-CF49E4C537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95429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C68EDAF-3E20-708E-16AB-FD1723E10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2A7A924-B74A-3D60-4DFE-1758FDF4B9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08D7378-DE75-7F51-0849-FE0A6798D7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730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9BB5CAA-F80A-412A-61D7-184ECBCC5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DF908A9-AE26-5B7F-FD4A-9B863BB886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2B878D2-1DA9-46CC-70F6-E9A7E94F8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77393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7AC025B-913B-4ECF-2D8F-0712689A9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264C1BB-72B1-4FF5-2F97-171F88E248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24423AF-12EB-63EE-0CC4-D18901A2E1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38711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32A8236-6F7A-CBE0-4479-3550F3AA3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F5788A5-BFC2-DD75-E051-CF107CFA1D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DE49573-BAED-8EF5-9026-FD59722CE0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18976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3F04F6E-026F-F763-F12B-2B528AB83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ABFD8E0-3731-3BC8-F03A-4BB011A1D8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DF512C6-B64F-B0D6-6727-97245ED00C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24322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16DDE70-2DD5-59D8-3D65-872D4F623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47F40D9-3932-AB9E-C4D5-9D89172F80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26018EF-7148-9112-5870-C1119CCD7A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08186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4F96B29-B358-34F9-B51E-7E5941A4F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75B38E4-41BF-F9F5-714D-87602B56A0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C9174ED-DACE-A6B8-BBD5-037FA4068D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64770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94C7432-C73E-43DD-90ED-935DD3FCA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034034B-56F2-E239-4AA7-E0E8D1108E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25E66A7-1733-16F0-FB10-080C1EEC71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04737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47B3E49-2CA0-8F75-705B-65346D363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24D33B8-F900-AB29-D13F-DF6EAAB1C6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F0EFE18-EA07-F514-AB1C-FEBF06AE10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44307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8DDB0CF-BE4C-06F8-2871-19C1C6D22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A1CC88D-3673-433C-2CD0-60C6826A80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C1F54DE-0663-A933-1B84-E3AD56B804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65025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EEE6870-D3EB-CB2C-D95A-C0D09BF0C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8BA084D-48C3-FDC0-3D90-0451B52B3A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1DAD91B-3E26-C0F9-F399-83B97D5A59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6964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33DE721-0EF3-E397-23BD-7F0627E9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188862F-BD16-A087-3635-CEE0C36431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2EB24F6-16E5-541E-AC79-7E209D0CE9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486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6909D7B-B10C-74C9-C053-0F9E63A56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9157AB2-4460-60B5-9A8D-0BC196D1E3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0E960FF-0896-DA5F-E1F2-E0543C74AC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57336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CB3861E-AEBF-5607-573E-C19EC8EA9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FB8866A-6055-1595-4B40-7A85F9D610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5C3258A-5222-B0B5-A0D6-845ECB4C77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94463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1289697-CF9F-1B5F-28E2-69260CFB7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3831A8B-ECDB-6F0A-26CE-C1AF666FDD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0534D3C-F620-B883-3B5D-C80B6BF3CA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57306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CAC6ABF-0E8D-B94E-328D-4FB88240E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A1888DC-0BC0-145B-03C0-9B6CD57BF8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B1B4256-D433-8DC0-DF62-34979E91A9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96959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0748997-BBCC-21EC-1CA5-7264C6DAF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45FB9EE-712D-83B6-4350-2EACC4A50E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4348728-63BF-067B-9B87-CF32F71F9C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80714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EA2E0B2-181A-2077-B08B-1D7A41282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2C3042D-9D3A-6C78-95C4-11C72042B9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84FBDE6-DB69-14EA-FB42-BD274DCDFB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35377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F7911F3-70AA-88DF-AD86-659AD271D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597BBBE-825E-B2DD-6683-4555F6EBFA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C13B481-8075-2A72-EE19-9BE412AF84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48215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F686F3B-E5F4-4CB4-4DDD-CE0F0ED5C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E13B02F-9071-C6A2-680F-F4B11991B0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4D24FB4-0FDB-44A8-1E4A-25600B1696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9186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63D8549-A319-0130-7A71-BA1D75FFA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6D81BD6-BC32-CBAE-219A-43EAC9D9CD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E17421B-A4E2-F8C3-3716-3B92266770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91649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0C775C2-0ED3-768F-FDB3-695772869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BCA3909-B2F2-7BDD-90A5-ABE77A6937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872BE86-6E76-7A78-1B9D-2B9C0435F9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78802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8BF769E-5F59-B75F-691B-1B4CA2E9B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FD7A391-303F-10E3-151C-8D704ABF1F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874144B-EEB7-6DB8-A6FA-3725F23A6B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24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7392D5B-BBCA-7FB8-7848-1B3ABCEA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6D81A18-99F8-CF23-9FFA-A0C2A83149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9234579-45C2-E538-62F8-5BA2422421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30757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21B0C53-7EC6-9ACC-6F50-0E4588BDF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C8FB7E6-8F71-4625-8A29-B5D8CFFBDC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D5BE61A-EC03-F333-0FCB-21B88A7C1E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50166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0BCF9BF-3B07-1065-06B4-58668D75C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64F84E7-F09C-0384-271D-3DA38B636E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7A2A438-870B-191E-7F5D-7F57745673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2758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6ABF7AD-0342-E550-1AE9-149EF030E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01B0B22-8193-DED4-DD3C-5459B5AC0F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FF142AE-DDCD-1D2A-EB1F-1120222171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43855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DC5F773-39F2-5597-D273-CFEA2F056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F74445C-45C6-5703-76B6-3E6FC83891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0FDA91B-562C-CFA5-D5E5-25932B4568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28760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F19BCAF-E8C5-1916-307F-0B683FEC2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ECBCB51-73E6-B4F9-9C35-CAFAAFD0FB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1DD9351-5DE2-BC89-510C-3434A1B6C7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03982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30815C7-F89A-0C09-EAEB-34EC73185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3A291DE-3CCA-23C1-C005-D9792D8685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54DA53A-9A42-C570-3E13-F3CBDF1A3C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82217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50AC95B-872B-3B7B-FA28-D3F173C6A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1042528-18F4-F8CE-60F1-6BFB90B797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5F091FB-6B85-D2EA-761C-1A07CC6EFB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81959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9E1480A-070B-0869-B5D1-114BDDF15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A664EBD-37D6-B317-551E-BA38B793B3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F1508B0-9AB2-CF43-B720-7D2BB9944F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34295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72DDEF1-121C-D27E-2935-26BBB9657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DB8882B-F73B-576B-8A7D-7F41D7EC11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40CEFFD-A424-2F7C-CEEE-DF2755B306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52247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EDF5ADE-7D53-4401-768D-D053A334E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E94FA21-9AAB-7D1B-6363-C8EBF26BB7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A701375-6EBE-4C9F-C54C-BE33D982F3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737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1322144-8926-1D74-5D48-8B43CE94B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F41310E-827C-DC8D-B6D1-31BB74A5FC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DB1B0809-C58C-7BA8-694A-4FAD01C24E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73475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B14B680-8D1C-925C-2A92-E11797713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C44B444-5B7F-60AD-D42A-3162F99043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0D19EDB-E254-A94B-BDF3-4256C8EFE7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55102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B7061DE-708A-A822-D5BE-2979AD9AE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5E53A8F-7AAF-DE90-662E-FD842ACB86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F10639D-6EA2-C3B0-D6E7-CB3B3BC615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63585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03ADBBD-24EE-6C09-1BC0-0BF89D0A2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C423F64-1EC0-4589-7675-A55FD3A3E8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48DB40E-C13B-E004-1C20-71AB1C929D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39030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387FAA3-07DE-CC15-8A32-997BFD31F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4808ED3-28DA-8C58-5ED1-61A7A789B2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9432943-14E4-D52E-1CC4-FE390BD17C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22069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1FDDDDE-B271-D2E6-DFA0-CB2ABB2DC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0CE1263-7B4A-62C5-0093-AA18E2570A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20B0238-2901-5D67-7649-91C5DE1BE6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79969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5EBB1FB-CD14-8D39-BD2E-9663539F7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2A623D4-20C7-25F4-0B30-735DC81DEB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2F98B27-67D0-D574-DCB9-01ECA38B85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72913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1713E7F-8875-34FB-FEE6-053505310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DE8D893-E3B1-CED6-8E25-48A10D2B9A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C6157DB-3778-63BA-D35A-E0FFE2ACE9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85418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0E38FB3-0B01-A7ED-167E-DAF6073A4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26290F7-80D8-A4C9-9A76-E0A2B4069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EC6BDB3-1507-48E1-4A33-2D4501FA54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516160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BF328B6-233D-3C82-60F1-91ADA1345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F8D320D-0FAC-EF64-B480-4424C4CD61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24246BF-4D80-CEB8-327A-41512A653C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85979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C5ACDAC-17BD-D992-EDBA-B0B8AE405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1D4EF91-4D1D-2CED-7A5B-A8BC820244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F880894-499E-4822-BEEE-C544C81700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549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811F9120-026F-4DCA-ADE6-B2667550F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2026D729-58F5-D2C9-D8FC-C611B23A95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EBD6413A-738A-034A-7156-2A78A87F2D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9036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D424D17-430E-9859-E991-FC73BF17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C8E0391-0951-83D6-1B40-AF64C0F718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9916E57-B272-BB54-3D9B-E92AB978FD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5352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232B560-82E7-AB29-D9E4-09A6ABCDE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8EE6AAF-63C0-015E-C320-E0C432BAF7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25F8F61-D1F8-30AF-D512-92032CDEC4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65752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F2032F4-F86F-CC53-C892-9EF0913A0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7C5A5DF-5876-C568-A1DA-DD843EB1E9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9BFC45F-BC33-B8FF-7C45-3623406C0F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37037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644D1A8-01CA-81DD-D1F5-0C7A1D393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AB5D861-9F05-4C58-9DBD-29BF6240A1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3730B1C-28C7-D8CE-B884-20F70D1EFB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66111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C993BCB-5196-7971-F104-E6DEAA846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D8D67DC-8644-C57A-51B2-5CDE3CF070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7274AC4-1B3C-6E07-AA6F-2B98BEDE1A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44655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F1E3D8B-F595-03EA-3875-1F2FA64DD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947822C-57EC-7A9A-F273-90C4117F13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C870F56-D988-14D3-6B8F-4D89EB3898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826540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D14B96E-E8A5-5FD8-7CEC-DDDE4E69D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38117D4-FB43-CEAE-11CD-22A4D2FA9F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E8EA52D-0591-82BD-CA5E-D59E208E3C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511883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6D69F9C-A434-5D37-CAEE-88FE3A8D4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EC9261F-6730-6753-4B10-F2C8C9C1BF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280C8FF-B52A-F7B7-81F8-AFF3E140BC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54292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0D0AE19-967C-76B8-A039-7F48B9923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84DA996-6FCC-BEA2-B4BB-C5988AFA9C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0829125-C129-7497-69D8-368644DDF7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97634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3D64120-994B-1055-5105-15FEF7759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55BCF4A-B35A-1964-943C-013834412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A47B838-1203-0B43-4214-BC85684602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570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936586F4-3E60-45EB-326F-A86284579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FC55757-040E-A14C-B973-B434D6B4B1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9C882AE2-264A-2BEC-7ECB-475C724244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953618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C321C6B-AE68-20AF-4F10-2CC21806C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98BF52A-ACFA-EF36-A671-6503B1D620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1AD374D-122B-AAF6-60D8-CF3F4F760A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62689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8D09915-72AF-4177-BE7D-9559F0B8A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19DE1A2-8E4A-3B69-EECD-0A5CE3A2BB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2223A3C-8018-1C49-756E-79943596D6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99929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9A5CD17-63DE-3F29-7C93-27DC78E76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87853C9-53D7-AA0E-8E84-5F3C987D11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4E92C9F-95F8-1C88-9226-8F8D2A1414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83628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E0C47B2-E56B-35B1-DE68-6053092A7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4F9308E-D6B8-D56B-A6BC-EEAF78A1F1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B6A14ED-38DB-FF49-7BAE-474388FA0A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10532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46BE028-FB08-FB5D-7294-B54CB0BFD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CAB259A-69EE-04ED-F7CB-FB577E1466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E89E004-45CC-E20B-8508-40A301945B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796410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EA78654-CE1B-220A-6FC4-49352A669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4EC797D-45CB-8820-DDCB-387E89BB5E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C034B1D-0160-4D47-3CE5-30DC48E0B0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34351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80DBEC0-0728-03BD-D76B-499A3D74C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A6732E3-EF19-50A4-5D4C-65BEF77E4B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4A92465-3838-FF53-8543-073589670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47790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077DCAD-1D5B-A511-6866-30E7D25B5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E68A40D-25B5-EA82-4B58-C35E9CA5E5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E7A6847-A05E-0FD1-6152-5003847499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63780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9712962-3F25-4617-62C8-FB31DCF2F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2090462-CFB8-3BDC-D356-0F2A13E081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A3F893B-F680-D482-5162-74843AC918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84204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F28432E-0B61-C8C1-C4C3-D202F00E4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8F01FFB-6694-43EB-9F0B-ADD04D58AC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846FA39-B90E-B803-6FDB-851C9D2253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24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0129920-0B63-D8F9-EB53-C59D525C9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B852ADE-3524-0EFA-34B9-500E61B0FB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E70A693-DBA8-167F-288F-3AD33DD04C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085077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8299D22-9CF7-D4A0-D404-7BBCE0EE6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D6FAA71-71DC-86EA-038B-8F7EFA65DF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92E6C3C-57F9-9E82-56C0-1883BC34C9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096444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8A39DFE-B655-54B7-88AA-1CB306C05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6C9CD49-61C9-132D-EAEE-CF9960FB3B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054CB08-1AE9-72F2-E5D9-C683A24F23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46260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DC062C6-5C52-6122-5A7B-287DAB750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F6A03B8-5B02-7075-DFFB-1AD745C1B5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277E1DA-A3C5-FFEA-3361-84F285B254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379214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750A653-8664-DE22-AF02-9313264E0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8373325-D149-F4C8-3117-27D0D86DC9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FFBD369-474F-0ECD-DC1A-CA1898C600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9561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4449BB4-800C-F83E-394F-475F45639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FF3468C-19D7-84FF-9D90-5E6B895DDE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7BC6450-BD50-7D3C-3850-AC27008081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50336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B7B258F-629E-E3DE-37D2-4614A18CB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A066157-7262-D087-CF71-D6E34E6BCA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784044D-445A-6CDF-4230-BDCA6FBEC9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57617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5FD5D13-F2A3-72BC-3BF3-4347348C7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CC86ADD-A1AD-B9C2-203F-0B913F2507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971D961-0F58-57A5-F4A0-3A25C20B94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18993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4CBF45B-202A-E924-1B53-DCE23D3FB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C7155D1-19FE-FC35-FF02-9479564250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E4B1B31-857A-44AF-C012-C753A20924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759052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EB2B03B-0942-5237-E9D0-4CB9ED806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1E6BD17-4987-5EF7-7EF2-77F1B24EC5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1CD3EFB-55A4-1A9B-5C66-D434EF605E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119465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3CD1D67-6A21-F54B-EBC1-65287E99C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D400230-77BC-CCD7-95A0-1232626D9E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1233826-F64C-8925-C725-39D1591F76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815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25C1B1F2-ACE5-2076-681C-600159D36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1958A197-30A0-3598-562D-B23D4D400F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144469E3-3092-E8E1-E884-D91F76EE48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875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751CD0F5-F5FE-73B5-BDEC-E7A807D9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8DA6793-F676-8262-6F17-CAE3D6ECAA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6192E6B-A1FD-0B61-09A1-07EB63E56B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256595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ED14733-2987-9F56-767D-170E1438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46E3760-4167-1823-12FE-8E7B31CC1F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2E25F10-2D62-B02C-377A-A767FFDC74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3678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82D317B-C22E-91C5-7CD5-09BA8A261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92A50AF-6BC0-A8C5-A051-25E025FBB4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FC56956-B44E-F630-8B2E-A43B613BCA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93092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D5859C5-6302-EADE-F839-5303A0FC5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3BB0F50-8047-9CDD-05C9-C9D03AA655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BA26562-B4DB-8AF0-0FA3-BA8796DB62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57331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9BC92D6-E21D-12CC-F565-3687AC614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B0C40F9-45A6-6E65-6FEA-324754DBAD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92B90EF-87FB-1362-B8B0-1CDA66A1F1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24013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76846E8-FDFB-4E5B-750E-017311390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7D3BA0C-AEE1-F59F-C967-895C3AB768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906601F-EB67-DA17-C594-EA6874DFAE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78365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164CD4A-81B5-54C8-AEB8-FF0543664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F955788-9652-1EEA-5ADB-FC551396A4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838D359-7045-43C2-3FD7-3CC67143D8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74394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923B191-49BE-6914-6532-C0EC01014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3E54E61-1BC9-ECBF-CF19-C78FD20FE9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3F52607-0FBD-407F-D355-3BF42A7547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711690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C74CD7C-B2B3-B3FA-CF34-5B5BDB062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8A45FAE-9BDE-6A10-BED6-DF3829BF90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A6514E2-7337-4187-1978-22FF7C5CDD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1890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D333C47-14EA-F24B-7C47-A56F6F275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253C62E-E247-1192-E7CB-255FC7BF48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B43E38A-7C37-57F2-BF80-9DAC0A5A1F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29005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A4BC7ED-2F08-E67F-F9E8-ECFA88F2A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71E473C-10FD-3E8A-3006-8D193B72B9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DBAA3AF-539E-4B2C-C8CE-103861E475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502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C0A247BF-983A-84AA-9EE2-918D0DD3D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AD51D3D-5AEC-7643-B499-4677D10D2D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1DF8EA49-2ABB-5541-D45E-A3BFC23226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44609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064E7E0-E9D6-860D-C7EF-438ADF72B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D8B4FF8-0FEA-BBE8-69FF-61B1B62551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378E1FC-19A7-0177-FAA7-9C71B70757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61881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5424D2B-EC82-928B-9161-B3C4A7801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3EA882C-EB64-C540-B553-596A136972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D9BFC8A-EE57-262C-FB32-6AF40740C6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556039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6DC5957-F373-7313-C44F-413D86CC8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936502F-74D1-4E68-61BD-B3E6ACD7A3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347BA4B-6542-CADF-BDB1-2CADB6E04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308796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C4E010B-1504-1041-02DC-ED3F253D8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938BD88-E02C-55AA-F1F5-64848282A2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901EB69-6F87-2529-C55E-F1610B62F8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129620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9861D14-0DF9-F5BB-7834-0E837A38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BB391E2-DBAC-5D7C-1410-BCDDBBD1BD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158FBFF-F281-A589-456B-8DC4B7E1E4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41193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CA77D31-AAC6-40C0-F2B0-A567CAB96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582B72C-00AB-B1C4-AB13-D6222D21A4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C7C1F78-91A0-ACB4-CDB5-5AF629258F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85492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9C5F0D0-4A81-02C0-3498-9EC976D5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C884488-9E43-F577-91A7-2C11784778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4523248-E2C4-30CD-2B09-DBD5156E77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311519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6A4D387-F205-454A-E970-F37FBB42D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CED108B-93D1-AA12-1CA3-41C39C9C8E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B7055C4-A89F-E7A6-40FF-0503A45B6A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880900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9C74F42-D2F3-9B05-33C0-3EFD95DF4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A3867C1-C9E5-73BB-F685-1A171C1832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CE3DB03-0F1A-D97E-0C87-8BF7757275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993158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F5BEE5C-629A-F9AB-D4AD-1CADA3318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67DA4DD-08C9-6914-4EBC-A42A856231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2473D0F-F01F-2C9B-6D62-611698BCC1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55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5648C07-F77A-32CE-EB8B-90E3C0372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9609D0B-EEF8-1C7D-8A56-AC2C9BD0AE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FF98FAB-BC50-98AF-22B2-94E78AB053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279113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3AAC1C6-5432-B852-BC7C-A827D70B6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0B26985-5A74-E290-9699-8F8854388D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6F1C586-7C64-CCC7-6D60-E5858513D1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29302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9D3DBF7-4247-D529-D7F0-E4254350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BDBE3BA-30E2-5B90-743C-745C9BAB8D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74C4C4F-57EF-DB1F-BE9A-B0F3A665AE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10692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57478E2-1B3E-589E-B561-4A98FFFE6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58E4B21-FF1F-1F4F-2694-428B1DD451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46445C1-9316-21E7-165F-DBA50AB3B8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085969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C17D9A0-AC88-4880-3DA6-CDF01312C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3A2874A-0CDA-4CBF-EC6B-143475A85A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FC9D780-AF80-55F9-40B6-C7359317CD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069354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812342D-8166-1256-80BF-9425F9F97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DF0FD18-DF53-799B-B3AC-8BF34E4122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73A06A0-DADB-9B2F-ED65-CAEA0EE9DE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17722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64253E9-9D10-20F3-CDD1-60D6E5FA3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3A45444-41B4-EC51-A80B-9A15013F76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E5790E5-2E59-8B4E-E717-87A7FBAACB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12607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928380B-4FB0-8C93-A4FA-5F3399ED3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5434B46-35B8-25E6-CEE0-FE5297B432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0858C75-0414-0E88-5136-9223676E59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58078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7A7065E-6834-8340-88BA-3226343FD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793328E-9EFB-BBD1-7FD5-8308765903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9428E5E-B836-7FCF-3AE7-F55BC104F2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173819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325F49D-48AB-3B75-1C11-A4FEFCF26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123E5CF-9A53-B1F0-F7B2-989BD8D9FD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29CB8DE-0A66-4A3C-28CD-09645D955E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857715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4626BCA-D3A7-269F-04DC-BCED4B87F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7562957-5D2B-8863-2424-46FBFBB5FC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18B9D1D-3DD1-B117-3F5F-200B6023C1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153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C9E06F4-99CD-B433-16A2-62E6DACF2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BE345F4-052E-A2DA-7B40-E15C24EA8E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78FED3C-57C9-3671-5F69-3C0DF80C7B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275607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FFEC1A8-8952-EA3E-12A4-0E6074433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0898773-457E-C900-05FA-7358F895FC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321EFCB-6AE7-F470-A1C6-41708C678B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16389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DFA80CC-D8ED-CADD-EBE5-FA44CAF61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10265F2-EC3D-443B-10DB-E0CCF01023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87F8E4A-F905-999D-B024-22CDEE7F97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95943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C9BA7FA-B490-61F5-2A4F-49173EAE1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DBC5823-FC67-F4B7-867F-C614E19649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FD40146-8E8F-4EEB-F554-F8A1A59448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356770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7E1D536-6EE7-F896-C86F-4950C4574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B031B1E-B3B6-E11F-DAAF-C27D37A4CF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9731FDA-FA12-4A27-40DE-C03BA0778A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031219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0451768-5325-6EC9-6551-449338756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6B9D70F-9FDD-1984-DCCA-C78A060A93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5EFF373-3289-0AE0-F456-B899A2DF92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40271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1F1504D-A808-ABA0-C7B0-DBB17DECA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5B0B9DA-ED25-5532-ED64-99150D721D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CFB97FA-E8E6-7D08-E9FF-137FF7529F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417317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A96C5B8-1CE0-F931-1C10-6734A5FEF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901B318-97F5-F345-536F-EFDDC06839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E5A3E56-6E55-A022-2549-2ED6759336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993649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01773C2-3702-9FFD-C6D3-B28E8A794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03B9A3F-9344-5ACA-5C2D-C68615239D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FE49F34-D6DE-0639-A16A-2CC19BD38A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05600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8A8FA01-A77B-5416-1E3A-B4097292D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4154165-2F27-71D5-9D2C-7CFD0D8A3B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8867C85-3E44-FA0A-03F4-C1F5767A22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590087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2E4C0FB-4C00-8AF8-9CAF-8B5ED74D4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A238521-5C9F-37EF-440A-B585123EC7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88CED2F-353F-44EB-2868-E84433A706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364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E2C3C0E-5417-CDBD-FC46-16448F3BE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46FBBDE-14E6-C838-B798-7B0ECDA869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3618E30-6945-C986-939B-75FE15C1D4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36752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5587240-8007-C9DB-6968-9F029A7AC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35AE32C-E79C-B0DE-AC60-94A0994403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B95142D-08DE-375F-E4D1-04551A23DC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893079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5B9BCCE-7E22-D448-307A-BA5001DC1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A00F84A-244D-4B1B-1F9D-228E4CE858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AF32827-D3B3-8AEC-217D-486EADC0E2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00482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1B32EAE-6EA9-D98F-BBB0-BE93A6E23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1F838A2-31D7-8E9E-CAAC-8DDD0B1010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B94ADB7-1C80-5E62-1637-0B2FDD512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70361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012091C-F367-0D4A-7390-6EA19395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8A83457-C766-D5E0-5ADA-2D047E594E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A078050-2BC3-DD6A-BE43-E3902016C6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310543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A5E21DF-F228-5856-8CB2-077975A83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903DC6E-D28F-FCC7-772A-3E31F0389D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71DCBA6-1A87-0FCE-2033-691C603242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86857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FFBC761-19AA-E36E-69F5-2C2225668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D30B24B-A5A1-C9B7-B10D-9844BE1C0D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C943517-6E10-F6EF-E9CC-D7714DBD44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128672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BA84266-0676-B34A-FB00-4C0974316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0E9292E-6D1D-86F8-C863-5849058926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ED90263-3A39-5B3C-8752-E5144FE859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114028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5415D00-C045-3172-BE7C-B51F585FB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54FC9E7-BC6C-3EEC-F302-F15FABF3C5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5ED2EA8-4136-74F0-6AEC-2C5A36E5F1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8888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F16BA3F-F0DF-0D3C-F96F-DD1E25B73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97634F9-DC96-47D2-098A-1A23371083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4B6D941-F227-E031-CBC6-088BCBD41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784956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3F37013-58AE-707F-1F9B-20094AF28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56307CA-8969-AC23-286C-4C1FFF86E7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794C6B9-C7D4-211C-67CC-E5EC870574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35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4B89349-9769-7CE2-5841-39514A8D1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3C809C2-7837-366E-3E20-A08D3C9496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BBC1BEF-A6BC-398E-4CE9-1A323DF64A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440219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7ED6174-CFA6-8BA2-1127-A3034C232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512C488-0DBE-7DA6-C6EE-7FEF7D09AE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4168DDE-790E-24EF-B858-FF6D547D22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703152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F2DA778-D1B1-635E-A43B-CFFD8D5A3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47EB86E-047F-4FDF-1720-44B3BAD4B4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23F2666-606E-A76A-52AD-3A6B0E9B16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253474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D3EA293-66BE-E615-0000-A5695021F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096BFC8-614A-962E-0E0F-DA1E972162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C7166E4-284F-2DC6-9141-297D8BC1CF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734715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2620AF9-5AFB-A94D-FA37-AEA8869C3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4787102-DAB8-1D0F-DEBE-0720F9C76C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F66FD59-22CA-314D-6BE0-AD7AE437CB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932557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4343F1D-AADF-2298-FCA8-F031D8293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EB4676F-0892-FB8F-B9EF-568EC8E562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91F1E00-AED6-5ACE-0838-BD91A3C1A7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852917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1B02695-56DF-47EC-EFCC-E4761B033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CCB87C1-202F-3CF0-0A64-736FD01758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E7C30F8-571E-1CEA-AFE5-6EBE56FBE6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30272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DF9025E-61C3-4181-50C3-81E548689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980B6EA-A5EE-FDB8-0A65-EC2105CFBB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5ED6930-2D4B-892E-AA0A-1495864A85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357077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51AD259-28A6-CF8F-937C-154230D5D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47A145D-3F6D-251C-B735-47B9D224ED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540A94F-56F0-6446-9787-8D529B235F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774399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827FEA8-6094-CE59-F4E9-45878308D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58BCD8C-BAC6-A9CD-4E2F-7D666463F8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DFFBF85-4932-77E4-F52F-7B4F94FC8B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435096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1F1DD12-5124-FABA-47EF-81EE0E7A4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841BCC2-FDE4-4D90-ACAE-167FE473E8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A9FF643-DB14-0C63-2985-9E88D3BCA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277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434724B-E510-371E-2EB5-127D160C6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6E77181-DDC7-5786-22D3-B63E70EBCB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4AA2BCE-9431-6C9E-2679-AEEEEB39F0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38519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66BF76A-6AD7-B4BE-31FC-61265FC3E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FCDA9F2-F754-D145-0238-4D10C13161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A5D3E68-5C9D-CA75-40AA-1F31C5922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714483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F4CA3E5-E12E-589A-FA4D-0271D42E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E1F8476-C0B3-D32A-F00C-B3087881D1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6F1E5D3-2A6F-09EC-327A-9A7EF061B3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615708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9816D2E-9C75-6B56-D18D-B0B6A1F2A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325B0A2-DD9F-5A01-7451-AEBD3F88CA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139DA00-F4D9-D1B9-4DDE-2FF4FB5124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49934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04BCA0D-4106-A726-67BD-03063BE83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000206A-DB7A-499F-BA63-B8C9C5BA5F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C7B125E-9B90-C8B4-B593-8C8572C3F7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03845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80B7C8E-9F2A-C086-E358-4898D832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A8961F9-6FF8-2B73-27F4-87806E258D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74AA2FB-ACD8-8F6B-B447-9463E03766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841203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83148C5-828F-2DC7-3289-3F3FBAE58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1A12B15-F668-57B6-D116-925A4F603A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E6A06B07-8632-5ED0-7A7A-3500B0AD31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25782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6BB37BE-C7D1-01BC-416F-8DD5445D3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37EE3FD-BE5B-1496-B779-A4BA57CDB3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89AB080-52DA-F8BB-FFD6-43095A5DDF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56745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C2B6A55-FBB5-0F76-ADD8-3997AAB2B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5AB09A7-4327-124F-3E4F-8CFFE29A64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C638AE2-24E8-EB0D-B92C-EC72F2364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66536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AA2ACCC-1A36-E003-C7B8-D2A3299A4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6DEC2C0-04C8-6F3F-71C1-E2222BF0EA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8F323A3B-BD0D-15EF-6555-FB5FE1D992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07662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EB3DDCB-23AD-E64F-C5C1-7DFE684F2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F6F0DBE-A22A-751B-7181-B8DBE38360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C2832F9-FE11-1BC8-2E5C-7456CD4306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049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283BCF0-9AAB-809B-B33F-0CFA0EEE1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04FEC5F-A904-C224-D732-A7427BC02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25910C4-7E95-808F-3F64-ABD6D4C1AE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856422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547245D-1900-8191-3B82-C884EF9E0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8B6D5C0-3048-4952-61A5-452B28001D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E999062-1AE9-3A81-3622-4F58B19819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813494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534F63A-CC42-1227-C4D1-F0AC4C68F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F83262EA-1FAE-F7DA-3CD1-830B1037C9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59E5E206-AC12-D745-05C6-2D6AD3F7E2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743493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EB79DC01-3A30-547F-8B0F-99A2E7FCB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A6931D9-8074-5A8E-7EE4-B2E33C90A6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D7865CA-8A14-88DE-DEFE-B8CEE8366D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738976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39E41391-A757-4204-C1CE-44109DC4E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9244468F-768C-57C6-9746-F69B9D8F14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39D81A41-8C0C-4C33-6278-C572CAF7E4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22971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ADFECD97-FFF6-DE50-DF43-ECE74C6C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8B10542-21EC-D696-C7EC-D46AB5C440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7FFBDB1-76DE-39CD-E03C-9BCD8620B7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336784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E829114-5BC2-8E38-1A7C-7C39C99DD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1C8DFC0C-050A-B33A-D21E-03946DFEC6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F2D3639-C6A8-6839-95F3-99E30D216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936339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91DA500-A9DA-58CE-4B0A-A8121B553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58F0CE10-2579-F783-CD15-7761662E4F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094A1E0-FF45-666E-E1D2-567416CBBC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087658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5BB72572-A14F-A838-438F-BC762F182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6C340AA-8FF3-76C2-2213-9CD403FCF1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4120EF3-34D1-4681-BDF4-2BCA21F86F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911402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80950B5-F7A8-0F87-B441-671BB17EE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A1C6F8B5-D87A-2CBB-76B2-AD0F8E7490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7E8F7B52-694C-3030-41FD-9BCFF20C32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38722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2889D05B-CE37-4AD6-7E7E-F5B1D4EB3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C38410F7-CDB3-51D6-D9F8-ED426B973A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A769CB84-33D4-AA75-AEED-AB4D8499B7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5073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453B4DB-19B5-BBB9-A645-80F34E6E7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3DF02D0-35D7-8115-490F-D4E460E764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89A0E3B-EC70-991C-20F9-D51368FE1F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810715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0ED68C4-6282-3DFA-21FD-D6400798B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0A594F70-AE10-480D-FF40-354F63E9D9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05F6A165-2B17-D616-F8BD-A34C0F6CE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199682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637197E0-111F-89F7-6D0B-6E4AC3005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8A2EC9FA-888B-ABAA-14C5-3B243B58E6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C719BA9C-95F6-0C85-287D-9A58D69134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21792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D7322C38-CC41-310F-B49F-D1EA81D20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D5C84F90-3E0E-9C20-0172-ACE28275D1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66635A86-ED74-3818-1916-20B9E1690F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24001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41942301-4FF7-1576-2CA4-5F9F9AAC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6B37E3EA-61FC-17F0-58B2-AFAA407639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B11F0574-F8D8-A0A0-9452-B5575224F7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348173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18092EF3-8ED1-AF52-AFD0-D22FD0392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19c7a333_0_40:notes">
            <a:extLst>
              <a:ext uri="{FF2B5EF4-FFF2-40B4-BE49-F238E27FC236}">
                <a16:creationId xmlns:a16="http://schemas.microsoft.com/office/drawing/2014/main" id="{B54CAB74-A3C8-C8E3-D594-55C90A9A44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19c7a333_0_40:notes">
            <a:extLst>
              <a:ext uri="{FF2B5EF4-FFF2-40B4-BE49-F238E27FC236}">
                <a16:creationId xmlns:a16="http://schemas.microsoft.com/office/drawing/2014/main" id="{FD9848BD-E20E-E8F3-C354-4E9CFB16EA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405124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BCB2C61-F075-9AF1-422E-7AB3C4E21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9B95724-B8E6-2FD8-164C-7FC520BA0C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EDF6B0D-58C1-AA1F-1CE5-9FA32C6B88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799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71620BE5-99FC-4A11-12C5-F41CD6276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61EE7817-5B52-7166-6560-5BE2C3A871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B8EE25D0-C220-7FD1-A9EE-EFACEBA1D8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4818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5065A04-B424-3314-2863-11F7A7C99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639CF2D-38FB-9773-8FA3-50B9C1B775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15852E1-ED83-C1B3-3A17-D04F9E15C3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1897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441CD60-1B2C-1C6F-578B-3DC49CC3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96F428E-0C92-515E-6D6B-609CB92640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2FF4631-4A0F-5415-CA93-8FE4054E3E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540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79A29F7-E6EC-09F1-CFA6-36A0EEBFB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9310AF6-86B5-82B8-80EA-F8C7C7B165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C1CA0F8-3512-685F-484B-606B9E5C0E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696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FA9437E-FFA0-AE06-A47C-63587804E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55F30DF-EA99-F557-511E-9D2B371F00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DE13637-56EF-87E1-EAF1-AA217707C5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465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0A287B8-87E2-86C8-BB68-5BD2F8779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F0FC3BB1-14C9-3099-D645-A0B5D8A2C3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012A6CE5-B73D-E740-E25A-38AD76BCDD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3883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43EEED3-9201-18D0-0F59-C52EB72EA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9941F3B-156E-20FB-3E97-65B4E0B224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5744F3A-2D7C-DC0C-4BBD-CA8CDE9169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129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212CE27-2AED-E978-C93D-ECF4B3107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9793213-451B-B008-DCEF-3C080F7002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CD8F15D-4191-2AA9-56EF-806F0DB5AB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840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53FB662-5EBD-4D52-4372-773395B7B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64099E7-566B-CAB7-D556-9A72784B2A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30CF736-0F38-B6E7-CBCF-85B070638A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6846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B078BAA-8DAE-1A6E-1306-B7D58EA0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B78DC1B-61D8-DD38-F4C7-B4E3B999F8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2DB5E26-B873-1EAF-86ED-E16C53BDC0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9428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A2D5556-9163-675C-6861-9A665F4DF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3CAC0D1-7928-A5FD-CD83-0352CD1973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29EF6DA-9EA9-A5A2-9A2E-4AEF5EB8C9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840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B0A9DB9C-8D0F-E703-1762-E9D354F2E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285D352A-E53A-C824-242C-BF41C77DF3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9B130A7D-EC5A-06A1-9F3F-4EC156E2AA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4242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0EE80AE-AABD-8C45-9571-4EABA7871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4A38261-5C1E-49C3-1A52-D7A997E4B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674177A-482A-FBF2-AA81-4054127371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6270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05D826B-FB31-6D3E-49A5-692620C8F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974077B-6D6C-6A88-1646-75B86056F7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327AE26-733A-5E23-2CAB-F38D69D797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1192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040EE38-E16A-AB0A-68E7-25F28DCE1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CC11ADD-226D-2B89-28A7-952C3C78F4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B5D0FF2-5A4A-FA70-E239-D4FF3210A1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3582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7625CA0-7BD8-1954-7D0C-24D998500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9650396-6D97-8A93-B0F4-C7B7566749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15DD486-C944-1F5D-A26F-4BEE5EF0EA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3808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9595858-3A0E-C862-D646-51CA5CBDA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D38F65B-7002-444F-B795-FC380B7045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0991466-22B0-A853-35E4-A80ABA86EA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7434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6FF8FCD-B2D7-3B84-2B8B-65B228AD0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B9BB582-0992-B33D-71F9-AFEB1C6C48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2AE85E6-72BF-EA87-20C3-8220B1209E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0430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B9104FE-B736-A39D-8CEC-F4A39BC8B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DAEAAD9-FF3D-AECF-1880-FE5390D8B1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4D6C23E-C9E2-44C2-7571-048D0F6D8B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5259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0474A41-649E-29F8-FE4A-520BAA8EA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5706AF0-A14B-4C3E-11B2-2FB2A22272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BB99D91-0BA8-6266-59A7-2E24405519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5849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D6A5509-5198-3F61-75AA-8AE74A96F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8FE6240-8795-0010-787D-C4F37EC2D7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53E6B2A-BC0D-3FE7-100C-0ECAED5327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3254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A9B0F13-54F2-CF05-DC4F-0258F79AB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35A6C8D-3C4E-BE3F-2728-5D373FAED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2C27717-63F9-00EF-E94C-386394560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127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3C80EDC9-338A-B582-96FF-E9FE76DC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F6984993-1977-B3FC-EFD4-F2589AFF32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47A9B12A-1EDC-059B-F348-CA67EE7150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31514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A87D0F1-175C-26A8-4E15-24A3A1155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B3B25DB-DAA3-03C5-F628-764A078AE6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8AC284C-D97E-8351-F2E1-7D8EED5AA3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2996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FF87475-E6AE-A9EB-05C5-5E7398653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2AAA87A-4118-4DC0-58B0-871E0427A7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9E5C83E-D01F-C724-A87E-5811FB5C8B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5576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D3DDB2D-1421-8353-9E64-B7BD44BC1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B80F5C6-A1CF-B2AC-AE3D-1877549903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DED4B16-908A-3B33-3A62-3D1C847960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8682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D63B7B6-48E5-9742-CF98-C9825A25A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D8FE01C-13D7-7C27-BA33-22DFE29027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CBEBB38-3EC2-4C66-26BB-06F0E87BC8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1463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F82CA8C-4043-4BC2-9C12-6FE529B87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39AAA96-0E92-98F8-BBC9-CCF635B943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50D26D1-55E1-1636-34DE-7D3E0EF2E0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7466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1ED20A2-AA04-FD8D-798E-0B7F19266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63435BF-E633-5E0F-42B6-F6BCE77E7A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14FA206-11C3-4B8E-7565-66CB4DCD23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9320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ECB2A24-4391-08A1-E175-B1D7DE93A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33344BE-9CBC-8BAE-D570-D6157140B3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4A917CA-D022-EF9C-BFCF-73B7DD2A13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418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C4687D7-F958-03CC-4B69-403233F98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DBFD647-9FD7-8D84-649C-EF43239554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C5EC907-3D60-60B3-51EE-453E7ECF9B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2324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BF8462C-2C71-F78C-E439-3B5E9C3E2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5636D50B-0A45-D2C1-1E3B-74D539F5A6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9CCB8AA-C4CA-F911-91A6-ACB6B9ADFB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7645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47E2717-3304-7D8D-809C-C2DFF4D7C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B2E40CE-C9C1-0A43-0D3B-4396D663C5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23A414B-17FD-78EC-1282-D260F11B26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946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3507D06F-7549-7D67-DCD7-41849797E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75244A78-FF73-4FCE-B43B-157CFFBCEA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624B7C3F-9D5B-CBA1-CB39-CD8F3CCAF6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9687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38E83E8-645E-EFAF-CE62-D2088830C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52407B6-E380-961B-7C5D-831F73A109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51E550B-716E-E4C5-6ED0-2086CD969A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5812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F2A379D-D04D-B27B-9F5E-2322369C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C5B1BFC-3832-0973-10A8-79F358ACE9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7709449-D5FD-8C39-FBE2-49D7E4DF44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671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965160F-6DB0-3648-499D-E383C00D8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DA7E87C-D5AE-259A-EE15-531086939F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1E41D4F-5964-80CD-369D-4EFF26078E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0553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62F452C-4398-4442-258B-58D999D49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67E38D0-DD68-A507-203A-5DD7F51E86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1179238-2130-A348-D471-A973DAA9D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1843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0016487-B53E-8AA0-CEDE-491EC72FF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FE358D1-7540-F410-5CE7-60571C0D99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6677F94-B621-D471-2E51-E997503E22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6146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68D5068-1F5C-A541-BEF2-EFE610DB3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DBE5F0C-8BBF-2A07-5FAA-41B1C8C7D2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FDE7C76-CB04-8A6C-F6D6-2F06894CA8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6915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495CD05-BD99-F9AF-E456-75342DE1D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E31DEED-CB8A-1925-2373-9DFF8C45CC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310C526-DEA1-F954-39D1-8DCCF319DC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774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121F860-89C2-79EF-6435-8AF8A208C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7AC3308C-5023-588B-5C66-F45F20D491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1368023-EC1F-2414-709E-F9C02015D4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7416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DAED8C3-CC67-E1DB-4619-933E2204B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FD2AA50-7F79-F00D-524E-4E8C588CDB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9E1327A-E1EA-C704-1C43-E8AD06517C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24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536718C-CD74-7C4D-AD0A-3DFCFB24C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B875AC4-38C6-7232-A42E-733C0F4AF4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E6AC29E-3B34-0B90-5314-62B82C5B1D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897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1B43EB0E-8F98-5AD5-A346-C5EF5F24C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57ADA49A-7F50-5C24-5892-703CD31675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AA385479-B1A9-B844-C9FC-0C0BCD2762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5290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6393FDA-1957-4A88-8231-1AFDD23F8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B9CA5A6-E89E-678E-A68C-846ACB02E2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25059152-1D1D-5568-36AA-705F232175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9051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9C591C4-DA34-4088-65D1-40DCAC5EF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C519CA3-FF94-C8F0-D424-645AB7B5CC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DF68ABAD-0EC1-22F6-AF68-0E19E24C9D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49071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452B45F-96BC-3292-2034-EAC1F6311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3DB2C5C1-1F35-393E-9A26-3E419F9FE7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92C15AB-5488-65A3-049D-FAB084F2C7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1557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B20B54C-FB16-0B68-2602-22ABE2271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D0A0E7B-838A-CC3B-7E2C-80EA8FF4B6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AEB5795-C541-2A93-4334-A7234A9C73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8647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85EAC56-3FB8-81E1-984A-3E79D503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69CDA4A9-5B4F-0FE3-F16E-0B590B2842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49775CE-354B-D771-72B4-08EB5C261E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5551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DFD9DA2-E954-8F14-1045-680C740E5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7704558-BD3C-0251-1C3F-F826DE8BE7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40E663A-8CDB-6EC3-A60F-86FA659252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05990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E2B4D45-22DE-4F8A-34C0-034C232E5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387EC1B-C8DA-B332-5521-4F839B5F3A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B75ADDF-9556-A3E8-2647-3EF85D9297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26492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43EF5DC-7716-2CD2-7E43-48AA15CEC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082E6FF-350E-5630-6B4A-F68710945E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02CF73C-605C-5FEA-F007-B1436F0FE7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9466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59C0490-5FED-C890-5AFA-AACEE7B9B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98D0E8F-43B3-84A0-FF18-A4EA100FC8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5659D7D9-5DDC-3FD1-2327-940C42E41F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8405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D493489-0A95-4021-1062-D450E70DE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1A388FD-BFD1-37F1-C82C-ACC3BE8EEE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D74AE1F-3F8E-8527-5712-3F0105A111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011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5B3220CA-4F43-E8E0-47AE-BA8D4E0CC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EC607A5A-676A-2F86-C9A7-98F2CFDD30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94E68FB6-7ED2-924E-FD02-316F65F9A4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3752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4C26BA09-81AA-C724-66C8-113283C61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12D7B28-5521-3FE4-C6E3-C49D18EE1F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E5568AA-B0DE-6F21-997C-2D4C76F49B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34110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60B3FE4-B4A2-ECDD-2C73-85D9AC81C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53D8D87-CB01-A46C-3989-DFC1787E94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E1CA562-E60A-C502-157E-699275F496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29452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D04F799A-F872-AFAB-84C9-A982A5B16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A4B1AA0E-2208-F8FA-CDFA-B0B4FBB7B5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14998CD6-53E6-5492-BB30-BF863DCDDF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4135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B2C18E7-6453-B001-858C-F9E07F04E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DAF1A8B-54B0-C8CB-5906-6482793E41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AE3418A-26E2-37D2-B255-EEF926513A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1255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96793EE-4B02-9F83-18F7-004B7341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DD872B1-80DF-E106-F21C-50F1A4C2D8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EAD2E76-F73A-3D8A-91C2-E13807EBA0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76244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9DA7DDB-C1A2-113B-5949-DD91E2391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730BE69-1614-D053-00EF-D7D475D6F0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4571B4F0-03EF-F3E8-3492-3ECE860065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984049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E2394E4-6318-5571-48F0-8DB574EB8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5EE2425-AD48-7834-AAE7-D485A2FBF5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38D9A16-AF73-BDB6-71BA-66C0937332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28804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5FFC5DB-B09B-555F-40AF-7BF46997D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894DF251-AF8C-76C5-6944-3448F57E23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87CE366F-B9B8-2AE8-D47D-820DDA8C1F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03370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F2164746-EC46-F997-8ADE-EB8E6E536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0F0E6BC-2B8F-1FB9-53BE-86BCAE3F87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A277F468-9AA6-3059-ADA3-4C58F8C600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595526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3ACA8BC6-E4FF-6476-964A-8636BD96C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36DF30F-810D-4FE7-FD46-28AD9B4F3F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C87A5AC-C477-0D02-1080-8969E3B8E5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275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>
          <a:extLst>
            <a:ext uri="{FF2B5EF4-FFF2-40B4-BE49-F238E27FC236}">
              <a16:creationId xmlns:a16="http://schemas.microsoft.com/office/drawing/2014/main" id="{FB9A48D7-E1D0-F649-9F9A-0C2A0A952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3168269db4f_0_169:notes">
            <a:extLst>
              <a:ext uri="{FF2B5EF4-FFF2-40B4-BE49-F238E27FC236}">
                <a16:creationId xmlns:a16="http://schemas.microsoft.com/office/drawing/2014/main" id="{EC353B3E-FB2C-9D64-C402-68A6406780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3168269db4f_0_169:notes">
            <a:extLst>
              <a:ext uri="{FF2B5EF4-FFF2-40B4-BE49-F238E27FC236}">
                <a16:creationId xmlns:a16="http://schemas.microsoft.com/office/drawing/2014/main" id="{15BC1803-3B89-918A-E8BE-71A719DC1D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87478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E8439B9-D5B1-42BC-7C80-D6F7D2277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9BC32BFB-44BA-E9E7-9E2C-89A57E1755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3A9D61FA-5230-C57C-C671-BFB6A918F5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78815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6B49AFD6-3503-1619-F38B-D852DE190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D1F13EDE-2F65-214D-D199-08EF12E593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C180EF29-D338-94B4-61FC-F03465D286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691264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C4462546-2A55-322C-ADB5-710A9D5DA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21B0FD32-39E4-95B5-8135-295EEC62C7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72CB58AB-CD95-5E79-02AD-0E5C56DCF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48628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8318B1E8-40A6-C4E5-2476-4E60D34DD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0C9E7062-104D-0078-958D-DFDAF9B3AD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1D1ADA7-1D3F-5E21-D612-34C818A85D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12631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3663DC5-38C6-8079-5F1E-2A7FD9E69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18ADD659-263C-8DC7-CFBA-D3D0F38E08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DDB34CC-0FBB-7BD0-39EE-83B8CBA82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76250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92EA865-BA26-F6ED-F0B3-0D05D6EB3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A6BA575-F221-F811-616D-A250765E5A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F27410E-3120-E732-490D-A16DE33797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46707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95546635-431F-3952-EA6D-6323588A4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443B3250-DE52-398C-B32D-4940457598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FC2D7824-27D2-7428-CF0B-B53355DE48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82066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E990C32E-F546-0574-EEDF-18C1C0206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B53302A1-775C-2E5A-58DD-F7DACCC8D2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6E9C01DE-75BB-2A3F-3A62-9FF2404BD6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0892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133AEFDD-0F60-BE74-168D-F3F92FAB2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EAAE80C9-3B79-AE90-B5E2-9159C790B4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B2101E43-D54F-5BE5-84CC-7EABE8C7E6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36529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B6FB0C08-27EC-2FC5-84E0-EDE797E85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0ab001f5b_0_168:notes">
            <a:extLst>
              <a:ext uri="{FF2B5EF4-FFF2-40B4-BE49-F238E27FC236}">
                <a16:creationId xmlns:a16="http://schemas.microsoft.com/office/drawing/2014/main" id="{CD096A17-9702-D631-B1CE-29A118B15B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0ab001f5b_0_168:notes">
            <a:extLst>
              <a:ext uri="{FF2B5EF4-FFF2-40B4-BE49-F238E27FC236}">
                <a16:creationId xmlns:a16="http://schemas.microsoft.com/office/drawing/2014/main" id="{9D01C35E-1075-9ADD-F27C-C543658A6B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44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2" name="Google Shape;22;p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37" name="Google Shape;37;p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.bris.ac.uk/ultra/courses/_263550_1/outline/course-settings?courseId=_263550_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TomMaullin/SCIF10002-2025.git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hyperlink" Target="https://www.ole.bris.ac.uk/ultra/courses/_263550_1/outline/course-settings?courseId=_263550_1" TargetMode="Externa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TomMaullin/SCIF10002-2025.git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hyperlink" Target="https://www.ole.bris.ac.uk/ultra/courses/_263550_1/outline/course-settings?courseId=_263550_1" TargetMode="Externa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ctrTitle"/>
          </p:nvPr>
        </p:nvSpPr>
        <p:spPr>
          <a:xfrm>
            <a:off x="956602" y="1639558"/>
            <a:ext cx="103590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</a:pPr>
            <a:r>
              <a:rPr lang="en-GB" sz="3000" b="1" dirty="0"/>
              <a:t>Lecture 3: </a:t>
            </a:r>
            <a:endParaRPr sz="3000" b="1" dirty="0"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</a:pPr>
            <a:endParaRPr sz="3000" b="1" dirty="0"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</a:pPr>
            <a:r>
              <a:rPr lang="en-GB" sz="3000" dirty="0"/>
              <a:t>Loops</a:t>
            </a:r>
            <a:endParaRPr sz="3000" dirty="0"/>
          </a:p>
        </p:txBody>
      </p:sp>
      <p:sp>
        <p:nvSpPr>
          <p:cNvPr id="102" name="Google Shape;102;p13"/>
          <p:cNvSpPr txBox="1"/>
          <p:nvPr/>
        </p:nvSpPr>
        <p:spPr>
          <a:xfrm>
            <a:off x="2897084" y="3907028"/>
            <a:ext cx="8280600" cy="17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SCIF10002 – Introduction to Coding and Data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 Maullin-Sapey</a:t>
            </a:r>
            <a:endParaRPr sz="18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GB" sz="180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October 2025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0/11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F36FD67-E622-B8B0-C7C3-2F75E897E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54D1EA-C142-1A06-CCF8-276D36CB4E69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1DFA6CF-A72E-876D-D99A-B48042375C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846CC2B-1B2A-C571-D37E-61CCEE78A4E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7135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BA7931E-688A-6D40-157D-18E3D60A9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A9AD3C-142A-BD35-822B-D773BDFD244E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EB74A9A-0810-9FFE-F7C6-0D875CE276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5A7B447-B7D9-367E-181F-90D269F144D2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3F546-D842-8273-1F68-79214C9DA1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0A5DC9-2BD2-C96D-D0CE-BDDC1B3F3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5C237-A491-76D6-4918-F17BB7B9434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90810" y="2284745"/>
            <a:ext cx="2522108" cy="3613659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7FDED6DD-EDCA-7F76-0FC4-90F07C19896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6619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F9AE67E-7E60-390B-51AB-0003912B7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2CE4DC-3955-35A0-9EC2-1DB18E0C3110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604E10A-0B69-C819-2B5D-6BCEAF40A0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33BBA55-CFB1-BF02-663D-6F5E16667B30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1B5DC7-80C3-6D8A-9045-D7A383859F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60DF5C-6CB9-BF18-F3FF-33A2A7247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C29342-0E87-759D-F790-38B2DCCE941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90810" y="2970125"/>
            <a:ext cx="2522108" cy="2928280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C88BE5E3-2A86-E428-B526-5A9499D8416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11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B5285CD-5CBD-D1E1-865A-35749F4A5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552477-888E-4A24-9ECA-B81E1D794616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0531C50-26F1-2BC3-3936-13796F00B9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1624389-BA33-F2D7-C921-61B003F76424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7D051-ED0F-DB14-3818-8C5E2CC74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A6ECCA-F83A-2CD5-F79B-DD14635941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4D0F14-A100-0EE3-83B6-6699FB40BAC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90810" y="3686475"/>
            <a:ext cx="2522108" cy="2211929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D5782DAD-B8C9-9911-BD75-0F84ADEF40E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671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E6E0AF0-2DAF-730D-096F-B1F66D259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E586A0D-DDEE-49D7-8DB4-FF400F83EA77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C77064E-7483-1D20-9E9F-71F26CE15E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47363C5-62F8-EF2A-0837-7A8C266A1F84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CE8C46-C73B-68BD-41E1-6BF3141AAC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43AC39-EB84-D4BB-AD1F-78DC223221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F59EB2-F940-3ABA-EEE5-2442D011DAB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90810" y="4427621"/>
            <a:ext cx="2522108" cy="1470784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66218EAB-86B0-2281-9469-D081DD1D546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869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9FA9470-55FA-B8CE-D770-66F195336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6D89A6-9CAA-07FC-354A-C31A32249C38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44E4871-9A4C-2D18-3BB0-2A20FE9B8D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CADDB89-F788-8782-C201-E5855ED55E48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7AE627-7542-9735-0321-10E3A3BA21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058EE-1337-D193-7E4A-F9E45EB47F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F5C7FA-9BB5-2D93-0A97-D335A2D6B2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90810" y="5245767"/>
            <a:ext cx="2522108" cy="652637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4F1A6102-B164-0C04-1A03-6398D5A1B97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7581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236EF4A-AA74-6D38-E978-C7CCE91AC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D56949B-5692-2C11-10E0-3A2CE9C7DC2F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2CE205D-570C-8B11-DAA4-25DEFA43A8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343176A-A975-3AC2-46F1-1705EC22535F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6E5BD7-AA06-8696-F2B2-9590D35F64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A238B7-52A7-8370-05D1-DED85181D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4938724-1D0A-DEE8-264F-D2A6A1E3E86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2217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C5FB1B9-0DE2-33D7-55D1-6CE6E333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F1E11A-7EE4-18B0-FA2B-C7C0C66212F1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E42DE45-B240-2279-0FE3-8C6EAE544D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49C20F3-99AD-F9EA-C055-01E53F1D692D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DB1D81-2865-C991-E6EF-7F733D79C3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C62BAC-D12F-07C3-6EFF-D25F54A0A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70FFE8B-5980-C941-9924-B1B22FCA5FD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3708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E465FF9-20B1-237A-510A-9AFF4D0E4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57D5BFC-BE69-D66E-7CA8-7E9C98C271B4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3529897-DFC4-D3F8-4108-1789AEED90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6279E2F-8CCC-43B9-33B2-C0872BA065DA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30EC5F-40AB-C786-D003-51C6E36D70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9F0346-FF25-A827-1271-B007C886B1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A6D3A17-2DA3-A82F-C614-41FEF9304C8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7373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BE3D4EF-CB09-1B39-C049-CF2633C94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54F971-3230-FFEE-CDDA-5D2B43E5FBD4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6CCE2C8-E3AA-1AFD-09EA-8B33CA10A1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4400B04-0E32-03AB-EA4B-399057BE94E4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113B4-F3FD-C07A-D79A-AAA9CA7626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F59FD3-063C-FD58-C98A-50D2898723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A834E8-259B-9089-3CF0-FF2E9960A4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9B0A078-43AF-8F0B-48F1-5624DC4E568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579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E916631-04EC-7DAA-F888-200DDC584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3BAC99-81DF-A29C-501F-BC6B8EA8877C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E1A9607-1487-9915-3106-F3E99A232C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D07E8F4-2283-CDBB-0E4B-E8BBFF874696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C7D1AE-855A-9029-4FEC-E1C39973D0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BE9C99-6356-1520-186C-855C229CED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BE637B-08DC-937A-D7D8-1C350764F6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198;p20">
            <a:extLst>
              <a:ext uri="{FF2B5EF4-FFF2-40B4-BE49-F238E27FC236}">
                <a16:creationId xmlns:a16="http://schemas.microsoft.com/office/drawing/2014/main" id="{731DDE26-AAB1-667B-5EDA-F343D38F269E}"/>
              </a:ext>
            </a:extLst>
          </p:cNvPr>
          <p:cNvSpPr txBox="1"/>
          <p:nvPr/>
        </p:nvSpPr>
        <p:spPr>
          <a:xfrm>
            <a:off x="858553" y="4665312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 Loop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4F797AF-5E3A-632E-1607-0D090978089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04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F648853-39A4-B5C7-E3FB-90D49FF86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CF3B72-1AB3-2315-857C-67DEFD0A7227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87B7846-9575-836C-2A77-B27BCFA6A1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6496DED1-00D0-E851-080A-A45C1BF24A23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6DF1BB23-155C-F2E9-8D0C-BDF7885E23C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3090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53CE404-01AD-55FE-1BE3-79A1795D3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58E4A6-C3C9-5CA6-B4B1-9F2594F40581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74A2B9F-984F-757B-4D29-0654EF949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1AE0E63-2531-BE2C-BCF9-9FEA437FF13C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BE99E-759A-CB00-99E0-B72B5E97B0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85EA25-8DCB-4357-A1F3-065CE12D65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1EB369-C4AD-46A9-D424-C4D2969FCF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177CD9F-908A-1121-707F-33DE2C05A31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4575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0FEC8CE-B3EE-7835-8C4C-A9E6430AE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334E95-F93B-5FBF-2A9F-FEC758A41716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980D447-E81D-8CC2-05B8-57FADF6727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D01E3D7-4337-7F35-33CD-4CEE3739D22D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28C14D-44B9-448B-45A4-CF0743105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664CD-DE6F-A7DD-28CE-7FA8755B5F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D46BA4-6127-726B-F88B-71D366A1E8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758" y="4684562"/>
            <a:ext cx="3152963" cy="1295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48C242-4CB1-4323-0899-4817243C7B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2539512-E344-D933-8DA9-2A6A568B18A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9882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3A72CF0-0E65-E5B3-C953-4DF6E4EFB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38EABB-392E-1C8A-2DD1-2160E818BE99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9F2765A-97A5-6C3A-E8DD-44FF9864E1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86B6E92-8B52-8469-9106-56A746AE439D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1BA560-7B27-F7C3-AD4F-7D016150F4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0AA99F-6004-20AE-B80E-58D2DC5763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5C3196-1185-76E2-FF81-29ECABC534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758" y="4684562"/>
            <a:ext cx="3152963" cy="1295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85F481-51E4-1A4F-1D29-E8B1F67A8F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oogle Shape;198;p20">
            <a:extLst>
              <a:ext uri="{FF2B5EF4-FFF2-40B4-BE49-F238E27FC236}">
                <a16:creationId xmlns:a16="http://schemas.microsoft.com/office/drawing/2014/main" id="{FB060AB1-67DF-4625-F752-BA253DAD07FA}"/>
              </a:ext>
            </a:extLst>
          </p:cNvPr>
          <p:cNvSpPr txBox="1"/>
          <p:nvPr/>
        </p:nvSpPr>
        <p:spPr>
          <a:xfrm>
            <a:off x="4235424" y="4192068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While Loop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1B6892F-9FF1-A29C-FF5C-6693CE16B06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0108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B3466CF-A21D-D92F-7906-8327F6363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ACE95D8-F04C-A742-9549-6A092042939E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F5EEA4C-1D9E-1185-8562-B9D23DE579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B7CD3B2-99E2-C779-ACE0-3D1EE6357A50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C9C147-FC1A-80BD-112C-E6A1B3B8EC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A3FDCF-3D52-E3DD-3CB6-4D570DB39E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C997DA-C5D8-550D-9E22-364EBDE4D7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758" y="4684562"/>
            <a:ext cx="3152963" cy="1295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36B5EA-9F14-9983-D4CD-BD0C904C9A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BDE4C94-D70B-A7C3-1DEE-893F0B777B4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1843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65C3AF1-9D9F-8D8D-D5C2-5C9A43509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9DCCCB-972B-C4BD-59C5-DE0963EADBA5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E412D7C-EAE8-FC8F-63FA-474428DB6A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E0AEB9C-7FD2-7A7A-0748-2702A83FE62D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E6F5E-523A-8026-1E5D-600602C9B9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AC1A1-E84E-A0EF-659B-B4615D75B6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F0F27C-50D5-5043-AB13-D85E23479D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758" y="4684562"/>
            <a:ext cx="3152963" cy="129544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C19BE2-9316-FA02-D10D-7035478B89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187A3F0-9AD6-05C2-D89B-BA851D4C001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5454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F916094-793C-9A63-4700-4530D41A4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DA3DD8E-5720-CB72-7AF3-C852D2C974B7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3AB74D7-92DC-D00B-CF9B-3F42F48408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59F1560-91AA-313A-E8C3-B7EA8CFEAC39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10C8F-C033-7DBD-778C-41FD2BD00C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4E686-B258-1CE3-65CF-26D49EB2E4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6FEB84-3BDE-601F-3C19-9F8B4C32AE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758" y="4684562"/>
            <a:ext cx="3152963" cy="129544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E9495A-3034-925E-B8D0-CD9CC50374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4" name="Google Shape;198;p20">
            <a:extLst>
              <a:ext uri="{FF2B5EF4-FFF2-40B4-BE49-F238E27FC236}">
                <a16:creationId xmlns:a16="http://schemas.microsoft.com/office/drawing/2014/main" id="{0D8F3988-CA3F-0012-D9C5-9DBA3AA04FEB}"/>
              </a:ext>
            </a:extLst>
          </p:cNvPr>
          <p:cNvSpPr txBox="1"/>
          <p:nvPr/>
        </p:nvSpPr>
        <p:spPr>
          <a:xfrm>
            <a:off x="4208790" y="4132855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Much shorter code!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2A30A03-C8EB-2819-91E1-99C9E87F536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830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B631C68-441D-34AB-FC22-2B912596B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04F6A90-D8D8-EDA6-EC94-E665100779BA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B15F29C-BC11-0A0A-FB27-2B86C8289E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E015FAC-2837-DB4F-2F9D-A4C2A74C6EF6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it would be nice to be able to do this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what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do!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6AEDF-8409-BDF8-325D-704B140722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5F495-2063-5773-BBF4-EC29DEA9E8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3D2937-F5F2-9D51-C33A-8820581003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12758" y="4684562"/>
            <a:ext cx="3152963" cy="1295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E02492-4882-0F98-33EE-E88F27588E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291" y="5157746"/>
            <a:ext cx="2597217" cy="822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F71BCCE-DE6A-FB4C-9099-82B109FBFFE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0784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922B2CF-AFC2-F48C-8BC7-4B7A1F572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1B34F9-40CA-3A20-936E-4A362D326653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ED80097-3E64-C062-6726-8F87C560B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39359C2-67ED-8CAB-39B6-7DB0BD6649C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572CA3-646A-8075-C685-3699BB007E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07566" y="5646247"/>
            <a:ext cx="1934969" cy="2809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9396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4BC6A66-F4E3-B745-7FF3-E7373C547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49F6769-A6A5-7865-57BA-17EAB392E60B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C28D9A9-24B9-9E0E-601C-D7C6EBAA25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AB8BE65-9043-9252-0E21-45690E265D0C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7ADCAAC-294D-CE48-D27B-631BE26D15A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3646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3670138-22FF-7143-1172-20B7094F4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3709BD-79E5-A3A4-79C6-98C04290DA33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1B9D87D-C4DE-F268-BC8C-B44C31D211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0C5FE13-89F8-387F-32BD-ED8577045F96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72318C9-B577-DA7D-6ECB-48F7E2ABB1E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897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128DF3F3-E0CB-2FBE-B073-02630C6F2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9BF588-2197-9F09-D2F9-440DDA4CB19E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0373687-9599-F2D6-70E4-AAB1E8F31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89949D24-6618-E658-E012-7FEB82F90D5F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FB6F6830-A33B-6D77-4B4C-B641BCD0283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9283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9F8C2AD-CE17-BB58-94A0-6A9C90DA0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03D928-CC8C-C328-FEEE-E32EB5E4A070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F2873A4-D80A-C401-34EC-CA102980D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8D3B810-7B03-D682-B192-062043067D78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examples include: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8A51369-DAEB-35BA-085C-09229A42863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8324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7EAAEE7-7A5E-BB85-C5DB-3F2265044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F4284A-B696-91D5-3C46-0D6ADEBC6276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E54FA08-88D9-CCA6-1A22-E4FEB1DF4D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9095FDC-F4E7-CCFD-CD6D-3B63F24D6DAD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examples include: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like lists but use round brackets and can’t be changed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3E507BB-0B19-063D-D20A-FEAB14822BF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0510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1FFFD1F-C73A-B340-1686-F6C8CDE16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E161E74-AFE8-AC5C-5A1A-13B6E7B45E1A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3A98A54-5013-51FB-A63A-E41AF28C55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CDD9BE3-2AAC-B86C-15BD-55E0FE46691D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examples include: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like lists but use round brackets and can’t be changed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3867D-5BCB-99DC-7EB2-0E5EB0977F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76380" y="5459234"/>
            <a:ext cx="2231758" cy="374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0396694-A180-2F2B-CE04-D19D0A0D071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55601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6F5C7F2-43F2-8FDD-8696-2C99E5CBB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507383-F00D-E028-4F1B-21DE517352ED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166FE1D-57F4-7BA5-DFEB-AA4EE5D282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3C5FF72-B7A0-4403-0CC3-AC7954F19735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examples include: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like lists but use round brackets and can’t be changed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Dictionaries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records “keys” and “values” so that we can look up data using labels of our choosing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10DCB-2411-0B13-AEA1-5A0AA37154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76380" y="5459234"/>
            <a:ext cx="2231758" cy="374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B2B8D9D-47D4-F74F-D62C-B215EB00A91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6344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F83854C-1D87-A017-E60B-20E591EC7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859298-2BBA-D397-14F3-65A2DA8911EB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04E89BE-8DC0-B31A-BB00-8E31B92885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A38D148-A4E3-9636-40E2-5DE6950A39A4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examples include: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like lists but use round brackets and can’t be changed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Dictionaries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records “keys” and “values” so that we can look up data using labels of our choosing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4EFD7-B257-6C7F-D7B9-FE0A99D78B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76380" y="5459234"/>
            <a:ext cx="2231758" cy="374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243A54-466F-9D2F-011B-D7DB31470D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32420" y="5365297"/>
            <a:ext cx="4646904" cy="561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EF6762-6548-B388-1676-12B4712ABCE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86199" y="5646247"/>
            <a:ext cx="1962687" cy="248670"/>
          </a:xfrm>
          <a:prstGeom prst="rect">
            <a:avLst/>
          </a:prstGeom>
          <a:ln>
            <a:noFill/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231CE65-A3C2-8933-2012-3D3368258A1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12210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02BF06F-6615-4975-32FE-6BA452762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F04D09-C6E9-1D56-2DB9-A36336611FB1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5B1369C-DDC6-44A3-613E-9AF456D046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B96EF6D-1867-AFE6-A6BC-54E96C023E48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examples include: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like lists but use round brackets and can’t be changed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Dictionaries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records “keys” and “values” so that we can look up data using labels of our choosing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A21E1-1D02-CC75-3067-321F9B13E8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76380" y="5459234"/>
            <a:ext cx="2231758" cy="374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1B13CC-E98A-59AA-9A35-9CD1B46AF1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32420" y="5365297"/>
            <a:ext cx="4646904" cy="561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6973A1C-77F6-0EB6-3E25-A1952BB8C77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40141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2C6D358-A1BA-0DFA-730B-543606E98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B545B4-A9B7-0FA5-1B6D-4A4D2F2BB29E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6C3E2D2-344B-3CFA-5C5A-7C8340DB78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1D17C37-26A1-E867-64CC-C51B182F35D3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examples include: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like lists but use round brackets and can’t be changed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Dictionaries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records “keys” and “values” so that we can look up data using labels of our choosing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range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object – a python object that represents a sequence of numbers, saved in a useful, memory-efficient way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1500B-BF26-C86A-8F3B-006179150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76380" y="5459234"/>
            <a:ext cx="2231758" cy="374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93D24B-6E74-8AE0-E661-283023EFBE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32420" y="5365297"/>
            <a:ext cx="4646904" cy="561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4C63345-9380-A782-E987-858BFF9DACE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65679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203F992-D3CD-0282-1CEA-8582368C3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AB70D2E-5513-D7CC-9CE2-2C2688C1B8AB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F26FC4F-0CB7-0B95-33E1-A772F94B0E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BCA5434-AA76-4AB1-4ECD-ABA765C1E428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examples include: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like lists but use round brackets and can’t be changed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Dictionaries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records “keys” and “values” so that we can look up data using labels of our choosing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range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object – a python object that represents a sequence of numbers, saved in a useful, memory-efficient way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555E6-8ACC-B41B-9F8F-EFD60F3402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76380" y="5459234"/>
            <a:ext cx="2231758" cy="374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ABFEB9-1C00-8DC8-E55B-27C65030F0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04236" y="5457905"/>
            <a:ext cx="1965058" cy="402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D96E0-6842-88B8-8237-ADFC26F2E3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32420" y="5365297"/>
            <a:ext cx="4646904" cy="561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BBBA70A-127F-05C8-7C15-9D8FABAF6F2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0020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596CC1A-2A6A-C31F-5D5F-F380E1FA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877FDFD-87E8-B387-0595-F15C201C7A5A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0768557-AA6B-2503-2169-6651B31C43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-30614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Iterable</a:t>
            </a:r>
            <a:r>
              <a:rPr lang="en-GB" dirty="0"/>
              <a:t> Objects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24732D1-CC00-F340-1066-9F9C44FCB57F}"/>
              </a:ext>
            </a:extLst>
          </p:cNvPr>
          <p:cNvSpPr txBox="1"/>
          <p:nvPr/>
        </p:nvSpPr>
        <p:spPr>
          <a:xfrm>
            <a:off x="1176380" y="1360054"/>
            <a:ext cx="122348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an object which contains lots of elements that we could list one by one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We’ve already seen an example – the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b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examples include: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like lists but use round brackets and can’t be changed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Dictionaries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records “keys” and “values” so that we can look up data using labels of our choosing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range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object – a python object that represents a sequence of numbers, saved in a useful, memory-efficient way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2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performs an operation on each element in an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3C6BF-7A90-75B3-EF6A-FA6B420075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76380" y="5459234"/>
            <a:ext cx="2231758" cy="374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2C9329-DD6E-D047-5A3F-7DD81352DF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04236" y="5457905"/>
            <a:ext cx="1965058" cy="402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3143BA-E449-5CE1-4951-F156B0BBB8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32420" y="5365297"/>
            <a:ext cx="4646904" cy="561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71651E5-E97C-44F3-C7D4-BDC13D15E17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7/11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0346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CD86725-2AD3-836D-3F1E-567A77FA9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AA8C45B-A8FC-26A7-08CF-2E8405092B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A58C5C2-C643-B075-2137-F4D86A03C88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242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D005C82-0E93-93C3-B17D-B23995F56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D17CC3-886E-EDCE-D47A-B3226236ACCA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6092ADB-B01D-78D7-3B8F-1C4C5A7950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F5550CFE-C32E-F111-9094-5A9E1514BD36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D384A8-2138-9CF8-76E9-7F256189CC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D0EB38ED-BFC4-DDE0-C0AD-1CDFFDB7E68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1319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7A6C8CE-F13D-62EE-FAB7-F9ABC5CCD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1F2E25E-FF1B-B2DD-BFD1-E3B3A9D32F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A002F79-6985-F1D8-72AD-70808BCB337B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6F5B84C-B4E2-ECC5-1840-27FE0AB2896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483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594C23B-647D-19E1-6B8A-351F11DDA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0E048D9-C2B7-CB8D-AD94-7BAC731A53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568A6D2-7B4A-E7B7-D8DE-091FC14E4FFF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3B9E2DA-83C5-315F-9A2C-B0F1280F21F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98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F042219-63A2-156C-D9A3-E2AA25480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5333F89-9691-1E24-F963-0B3DAC6E35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449D261-CDE2-0496-64FA-D0DFA43A24F8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18A3A-9BA6-F983-41AB-8AA835D337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88D89-228A-190F-B5F9-B5ADD0ADCB8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00353" y="3686244"/>
            <a:ext cx="3903548" cy="1266756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31109BA2-3FC3-DB54-1E82-ED7F0E95E62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0998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1FB2394-BC47-9F59-C43C-E76FDB511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C51FC4B-F531-8076-DA83-004D9A3B12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345FE1D-7A5C-0895-F82C-946F498CAD83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109A8-76F9-C7D6-BBB5-D0CDE63042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F4ECF89-42FB-6958-06B6-BC306A32386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5744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C28EE7E-8E66-FA48-999D-B1B3935A4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E6B8999-5CD8-46CE-E5C5-1FD22CD4FE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8B206BD-4F53-2F11-A5E5-4498E3A19D7C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5B3B0-0C7A-6BE2-7430-28FC332029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Google Shape;200;p20">
            <a:extLst>
              <a:ext uri="{FF2B5EF4-FFF2-40B4-BE49-F238E27FC236}">
                <a16:creationId xmlns:a16="http://schemas.microsoft.com/office/drawing/2014/main" id="{AB10978B-5859-0842-EA8F-5EAF8BE9F978}"/>
              </a:ext>
            </a:extLst>
          </p:cNvPr>
          <p:cNvSpPr/>
          <p:nvPr/>
        </p:nvSpPr>
        <p:spPr>
          <a:xfrm>
            <a:off x="1974337" y="4169343"/>
            <a:ext cx="514863" cy="32004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2944C9-C879-CA81-1CB3-BE20B0132473}"/>
              </a:ext>
            </a:extLst>
          </p:cNvPr>
          <p:cNvCxnSpPr>
            <a:cxnSpLocks/>
          </p:cNvCxnSpPr>
          <p:nvPr/>
        </p:nvCxnSpPr>
        <p:spPr>
          <a:xfrm flipH="1" flipV="1">
            <a:off x="2183727" y="4545938"/>
            <a:ext cx="593159" cy="10589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198;p20">
            <a:extLst>
              <a:ext uri="{FF2B5EF4-FFF2-40B4-BE49-F238E27FC236}">
                <a16:creationId xmlns:a16="http://schemas.microsoft.com/office/drawing/2014/main" id="{05EA23A0-7140-1A01-4050-75FB6BAECEF0}"/>
              </a:ext>
            </a:extLst>
          </p:cNvPr>
          <p:cNvSpPr txBox="1"/>
          <p:nvPr/>
        </p:nvSpPr>
        <p:spPr>
          <a:xfrm>
            <a:off x="1667991" y="5517143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“for” keyword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5169588-A2DD-1588-8297-AB91B05F328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101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6851965-40FF-1843-DA2A-77D5737C7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FC820F5-5B29-3D99-57A3-8E49D2F816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97D0DE7-FCE4-45EE-F330-F5801CA635DB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469FF-EBBF-0993-3A6A-3AC8E88580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FAA1649-3448-599E-25AC-6B28AA22621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0408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303B9B8-8E3A-B871-D97C-420580A5B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0A7E770-6161-4B9C-0D56-0E91E335D0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D28DA3B-5B5E-A388-ACB1-10E9E6757DBC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592D2-77FE-151E-BBB9-23B40A38B8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200;p20">
            <a:extLst>
              <a:ext uri="{FF2B5EF4-FFF2-40B4-BE49-F238E27FC236}">
                <a16:creationId xmlns:a16="http://schemas.microsoft.com/office/drawing/2014/main" id="{9EE05B04-3F6F-2A22-950A-D06385036F1C}"/>
              </a:ext>
            </a:extLst>
          </p:cNvPr>
          <p:cNvSpPr/>
          <p:nvPr/>
        </p:nvSpPr>
        <p:spPr>
          <a:xfrm>
            <a:off x="2884590" y="4167805"/>
            <a:ext cx="370843" cy="32004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7C487C-E06C-B87B-85B5-66C9F58E489D}"/>
              </a:ext>
            </a:extLst>
          </p:cNvPr>
          <p:cNvCxnSpPr>
            <a:cxnSpLocks/>
          </p:cNvCxnSpPr>
          <p:nvPr/>
        </p:nvCxnSpPr>
        <p:spPr>
          <a:xfrm flipH="1">
            <a:off x="3255433" y="3108118"/>
            <a:ext cx="1870840" cy="8745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198;p20">
            <a:extLst>
              <a:ext uri="{FF2B5EF4-FFF2-40B4-BE49-F238E27FC236}">
                <a16:creationId xmlns:a16="http://schemas.microsoft.com/office/drawing/2014/main" id="{12B909D6-741E-525F-9CAB-70B970689AE9}"/>
              </a:ext>
            </a:extLst>
          </p:cNvPr>
          <p:cNvSpPr txBox="1"/>
          <p:nvPr/>
        </p:nvSpPr>
        <p:spPr>
          <a:xfrm>
            <a:off x="4071561" y="2726154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“in” keyword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6B6211A-5D97-D56B-C0E4-DF228D4D3FF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499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37D009F-C23C-FA17-F3C2-0805C8DC9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357A1A1-668C-7771-E6B5-131A71AD1C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F7EB674-FD4C-79DD-681D-CAD1D4879ED3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F6E25-8465-0476-DD02-38024D2033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2C4C95A-B184-9610-D762-05026C7D460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738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6FA7E06-2F2F-9785-372E-457C0AA9E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65FB568-046A-742F-686F-45E154086D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9613625-B5CC-ACB6-A4F5-BC11F1B4561E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30537-4F8F-B75A-D58D-0F20A94487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200;p20">
            <a:extLst>
              <a:ext uri="{FF2B5EF4-FFF2-40B4-BE49-F238E27FC236}">
                <a16:creationId xmlns:a16="http://schemas.microsoft.com/office/drawing/2014/main" id="{CF53BC97-9CD3-91F8-7DEC-CBED8AD12AD7}"/>
              </a:ext>
            </a:extLst>
          </p:cNvPr>
          <p:cNvSpPr/>
          <p:nvPr/>
        </p:nvSpPr>
        <p:spPr>
          <a:xfrm>
            <a:off x="4411133" y="4169343"/>
            <a:ext cx="190129" cy="32004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9B31BA00-D694-7FCB-33D0-72A8B85445CE}"/>
              </a:ext>
            </a:extLst>
          </p:cNvPr>
          <p:cNvSpPr txBox="1"/>
          <p:nvPr/>
        </p:nvSpPr>
        <p:spPr>
          <a:xfrm>
            <a:off x="6613774" y="4243177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Colon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E94667-22BE-E704-06FE-80D5650AB5CD}"/>
              </a:ext>
            </a:extLst>
          </p:cNvPr>
          <p:cNvCxnSpPr>
            <a:cxnSpLocks/>
          </p:cNvCxnSpPr>
          <p:nvPr/>
        </p:nvCxnSpPr>
        <p:spPr>
          <a:xfrm flipH="1" flipV="1">
            <a:off x="4731907" y="4327825"/>
            <a:ext cx="3106380" cy="1615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F07F3FB-4176-F0C8-2356-1FC64D39463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2154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65A9B96-852A-8114-9133-BA29C760D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8968F9A-A2DA-F134-E2ED-CBA61C5FB0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7716D60-6FC8-C10C-7ADD-4D150DA344CA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1C581-BB2F-058C-57F6-F0F8C49161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3C27815-DDAE-B2A7-2FA1-C15FB6E813D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54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F788EAE-FDF9-082F-B775-6E49F0A7F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9DF45E4-D73F-6939-6989-D8E1F2B23BBD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35CE15E-F0AD-554B-68A5-8E2FBF85F3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EAECE2EA-CE34-41CF-9E82-B04F85A45117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CD0B3-6137-F78B-FC7D-421F2479F38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07B5D76E-D6D8-0912-ECA6-B51346AC441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3887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4E13AFB-D58F-D574-FF9B-0E91E4639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1CB9B3E-3BDE-91A5-AAD2-454347846C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FC411A8-15F2-22FC-A4BD-84DC9B0C4CBB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A4FF9-92BB-3226-4D75-16FA0B126A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198;p20">
            <a:extLst>
              <a:ext uri="{FF2B5EF4-FFF2-40B4-BE49-F238E27FC236}">
                <a16:creationId xmlns:a16="http://schemas.microsoft.com/office/drawing/2014/main" id="{F63B9D51-AD4F-AA5D-9390-09DB6ADF2EDE}"/>
              </a:ext>
            </a:extLst>
          </p:cNvPr>
          <p:cNvSpPr txBox="1"/>
          <p:nvPr/>
        </p:nvSpPr>
        <p:spPr>
          <a:xfrm>
            <a:off x="6968132" y="3779974"/>
            <a:ext cx="353241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(something we can list the elements in one by one)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1DE4E4-22E0-CAD7-5BFF-1F027982D95A}"/>
              </a:ext>
            </a:extLst>
          </p:cNvPr>
          <p:cNvCxnSpPr>
            <a:cxnSpLocks/>
          </p:cNvCxnSpPr>
          <p:nvPr/>
        </p:nvCxnSpPr>
        <p:spPr>
          <a:xfrm flipH="1" flipV="1">
            <a:off x="6042601" y="3853954"/>
            <a:ext cx="1795686" cy="1177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200;p20">
            <a:extLst>
              <a:ext uri="{FF2B5EF4-FFF2-40B4-BE49-F238E27FC236}">
                <a16:creationId xmlns:a16="http://schemas.microsoft.com/office/drawing/2014/main" id="{BCA8BFB0-A0AD-23F4-ACA7-8740B5361E48}"/>
              </a:ext>
            </a:extLst>
          </p:cNvPr>
          <p:cNvSpPr/>
          <p:nvPr/>
        </p:nvSpPr>
        <p:spPr>
          <a:xfrm>
            <a:off x="1954870" y="3626504"/>
            <a:ext cx="3882897" cy="45490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2E334D4-8E08-BE29-CFDC-FB5D6EA3067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4976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B45041A-E4EC-C32D-B718-CBA20CA93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5E25EE5-444C-206A-51BB-EC1EE33CC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F74301B-B4DF-976C-8A62-41F0EE981D67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029D5-AB99-B17B-0985-041EA8C869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198;p20">
            <a:extLst>
              <a:ext uri="{FF2B5EF4-FFF2-40B4-BE49-F238E27FC236}">
                <a16:creationId xmlns:a16="http://schemas.microsoft.com/office/drawing/2014/main" id="{E7BBC538-DA29-4C93-1DBF-A2B24B55FDE5}"/>
              </a:ext>
            </a:extLst>
          </p:cNvPr>
          <p:cNvSpPr txBox="1"/>
          <p:nvPr/>
        </p:nvSpPr>
        <p:spPr>
          <a:xfrm>
            <a:off x="6968132" y="3779974"/>
            <a:ext cx="353241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(something we can list the elements in one by one)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0BBE05-A5DB-AADD-32FD-11F9586F88A2}"/>
              </a:ext>
            </a:extLst>
          </p:cNvPr>
          <p:cNvCxnSpPr>
            <a:cxnSpLocks/>
          </p:cNvCxnSpPr>
          <p:nvPr/>
        </p:nvCxnSpPr>
        <p:spPr>
          <a:xfrm flipH="1" flipV="1">
            <a:off x="6042601" y="3853954"/>
            <a:ext cx="1795686" cy="1177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200;p20">
            <a:extLst>
              <a:ext uri="{FF2B5EF4-FFF2-40B4-BE49-F238E27FC236}">
                <a16:creationId xmlns:a16="http://schemas.microsoft.com/office/drawing/2014/main" id="{02321F5D-AA9F-21DA-2A1F-A4088EBF8FDA}"/>
              </a:ext>
            </a:extLst>
          </p:cNvPr>
          <p:cNvSpPr/>
          <p:nvPr/>
        </p:nvSpPr>
        <p:spPr>
          <a:xfrm>
            <a:off x="3363137" y="4167805"/>
            <a:ext cx="1047996" cy="32004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00;p20">
            <a:extLst>
              <a:ext uri="{FF2B5EF4-FFF2-40B4-BE49-F238E27FC236}">
                <a16:creationId xmlns:a16="http://schemas.microsoft.com/office/drawing/2014/main" id="{39135491-BE10-2B0A-583F-0A7F7AAC8592}"/>
              </a:ext>
            </a:extLst>
          </p:cNvPr>
          <p:cNvSpPr/>
          <p:nvPr/>
        </p:nvSpPr>
        <p:spPr>
          <a:xfrm>
            <a:off x="1954870" y="3626504"/>
            <a:ext cx="3882897" cy="45490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D3EE8E-2CFC-3ED3-2277-38CB3F475FC2}"/>
              </a:ext>
            </a:extLst>
          </p:cNvPr>
          <p:cNvCxnSpPr>
            <a:cxnSpLocks/>
          </p:cNvCxnSpPr>
          <p:nvPr/>
        </p:nvCxnSpPr>
        <p:spPr>
          <a:xfrm flipH="1">
            <a:off x="4727509" y="4081405"/>
            <a:ext cx="3101329" cy="2065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BE7A3BF-3C3F-2009-21A9-C87051ABF35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3012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3FF1B97-89DC-A6CF-5DCA-723A98E56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E2E5399-0695-8038-0360-84226D3037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BA2FD08-761C-BAA4-EF1C-EA483BA6AA5D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3A694-F4C7-105D-26F1-BCC523613E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198;p20">
            <a:extLst>
              <a:ext uri="{FF2B5EF4-FFF2-40B4-BE49-F238E27FC236}">
                <a16:creationId xmlns:a16="http://schemas.microsoft.com/office/drawing/2014/main" id="{87689709-703A-65D8-AC04-719F9E95A791}"/>
              </a:ext>
            </a:extLst>
          </p:cNvPr>
          <p:cNvSpPr txBox="1"/>
          <p:nvPr/>
        </p:nvSpPr>
        <p:spPr>
          <a:xfrm>
            <a:off x="6968132" y="3779974"/>
            <a:ext cx="353241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object </a:t>
            </a: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(something we can list the elements in one by one)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105B0A-D8F1-A89F-A95B-0D6FAC41C76A}"/>
              </a:ext>
            </a:extLst>
          </p:cNvPr>
          <p:cNvCxnSpPr>
            <a:cxnSpLocks/>
          </p:cNvCxnSpPr>
          <p:nvPr/>
        </p:nvCxnSpPr>
        <p:spPr>
          <a:xfrm flipH="1" flipV="1">
            <a:off x="6042601" y="3853954"/>
            <a:ext cx="1795686" cy="1177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200;p20">
            <a:extLst>
              <a:ext uri="{FF2B5EF4-FFF2-40B4-BE49-F238E27FC236}">
                <a16:creationId xmlns:a16="http://schemas.microsoft.com/office/drawing/2014/main" id="{1C93B693-D3BD-A365-84EE-D69C540946AB}"/>
              </a:ext>
            </a:extLst>
          </p:cNvPr>
          <p:cNvSpPr/>
          <p:nvPr/>
        </p:nvSpPr>
        <p:spPr>
          <a:xfrm>
            <a:off x="3363137" y="4167805"/>
            <a:ext cx="1047996" cy="32004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00;p20">
            <a:extLst>
              <a:ext uri="{FF2B5EF4-FFF2-40B4-BE49-F238E27FC236}">
                <a16:creationId xmlns:a16="http://schemas.microsoft.com/office/drawing/2014/main" id="{1F8E91C8-02C8-ED30-5215-ADE4DC4DAD19}"/>
              </a:ext>
            </a:extLst>
          </p:cNvPr>
          <p:cNvSpPr/>
          <p:nvPr/>
        </p:nvSpPr>
        <p:spPr>
          <a:xfrm>
            <a:off x="1954870" y="3626504"/>
            <a:ext cx="3882897" cy="45490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FF93F8-0D9D-6F5B-DA9C-7BFFF0ED3DE1}"/>
              </a:ext>
            </a:extLst>
          </p:cNvPr>
          <p:cNvCxnSpPr>
            <a:cxnSpLocks/>
          </p:cNvCxnSpPr>
          <p:nvPr/>
        </p:nvCxnSpPr>
        <p:spPr>
          <a:xfrm flipH="1">
            <a:off x="4727509" y="4081405"/>
            <a:ext cx="3101329" cy="2065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2A5452A-29C9-E7F9-F827-DBE21AA1E66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8895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1B5CF2A-0333-A3C6-C30F-31457A42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75FCB4F-4CFF-75A9-F90B-C4A0BEF212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C6E5DE2-9231-BBE7-9D38-DB03FBF215B4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A6E1C-B639-0D61-EF31-8BC90C6755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7668990-7D92-E1E7-347B-8F8315608F1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51737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36617FE-68B5-6305-389C-17582A6DD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9D9164D-6AA1-982F-8F6B-9E5EE3771E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3DFD093-D329-1668-0AE3-366F2B4C9865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4DDBD-CFEE-1141-6152-228F3BBCFD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Google Shape;200;p20">
            <a:extLst>
              <a:ext uri="{FF2B5EF4-FFF2-40B4-BE49-F238E27FC236}">
                <a16:creationId xmlns:a16="http://schemas.microsoft.com/office/drawing/2014/main" id="{B97AE32A-522D-B6DC-6789-64DD52249CDE}"/>
              </a:ext>
            </a:extLst>
          </p:cNvPr>
          <p:cNvSpPr/>
          <p:nvPr/>
        </p:nvSpPr>
        <p:spPr>
          <a:xfrm>
            <a:off x="2557603" y="4187045"/>
            <a:ext cx="219283" cy="27011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6453CE3-4BFA-42BC-3389-7F3CEA7B5751}"/>
              </a:ext>
            </a:extLst>
          </p:cNvPr>
          <p:cNvCxnSpPr>
            <a:cxnSpLocks/>
          </p:cNvCxnSpPr>
          <p:nvPr/>
        </p:nvCxnSpPr>
        <p:spPr>
          <a:xfrm flipH="1" flipV="1">
            <a:off x="2860777" y="4501049"/>
            <a:ext cx="4079667" cy="574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198;p20">
            <a:extLst>
              <a:ext uri="{FF2B5EF4-FFF2-40B4-BE49-F238E27FC236}">
                <a16:creationId xmlns:a16="http://schemas.microsoft.com/office/drawing/2014/main" id="{2B3BE5EF-00F3-B48A-2025-9F0F8D9CA12B}"/>
              </a:ext>
            </a:extLst>
          </p:cNvPr>
          <p:cNvSpPr txBox="1"/>
          <p:nvPr/>
        </p:nvSpPr>
        <p:spPr>
          <a:xfrm>
            <a:off x="6109772" y="4854825"/>
            <a:ext cx="353241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Variable name </a:t>
            </a: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This is a name we choose for an arbitrary element in the list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FD034F0-78C7-1147-C7A6-AC6292C87E9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2209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8E32840-B634-176B-7881-05FB679E5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085172C-E130-EF4F-5DFE-9BC13967E5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668076B-2988-9192-B140-8F2AF96F6F45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25479-79BD-C18F-78A2-FBD2FF21A3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Google Shape;200;p20">
            <a:extLst>
              <a:ext uri="{FF2B5EF4-FFF2-40B4-BE49-F238E27FC236}">
                <a16:creationId xmlns:a16="http://schemas.microsoft.com/office/drawing/2014/main" id="{8F912EA8-4C2D-F104-664E-27232813B497}"/>
              </a:ext>
            </a:extLst>
          </p:cNvPr>
          <p:cNvSpPr/>
          <p:nvPr/>
        </p:nvSpPr>
        <p:spPr>
          <a:xfrm>
            <a:off x="2557603" y="4187045"/>
            <a:ext cx="219283" cy="27011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1C943B9-A665-D699-2353-07CB59AFF14F}"/>
              </a:ext>
            </a:extLst>
          </p:cNvPr>
          <p:cNvCxnSpPr>
            <a:cxnSpLocks/>
          </p:cNvCxnSpPr>
          <p:nvPr/>
        </p:nvCxnSpPr>
        <p:spPr>
          <a:xfrm flipH="1" flipV="1">
            <a:off x="2860777" y="4501049"/>
            <a:ext cx="4079667" cy="574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198;p20">
            <a:extLst>
              <a:ext uri="{FF2B5EF4-FFF2-40B4-BE49-F238E27FC236}">
                <a16:creationId xmlns:a16="http://schemas.microsoft.com/office/drawing/2014/main" id="{8FEEE255-D0CB-0BEC-A8B9-11A7D2832F8A}"/>
              </a:ext>
            </a:extLst>
          </p:cNvPr>
          <p:cNvSpPr txBox="1"/>
          <p:nvPr/>
        </p:nvSpPr>
        <p:spPr>
          <a:xfrm>
            <a:off x="6109772" y="4854825"/>
            <a:ext cx="353241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Variable name </a:t>
            </a: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is a name we choose for an arbitrary element in the list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7F8969B-C13B-5AE1-FE8A-82EFBB61023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216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F5625BC-B507-C4E9-8620-E0FE5AE94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0CF7D49-DF19-70DC-A437-D6DCC2CE24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B4BB6A8-6001-DDEA-E95F-5E92B8D1F0FA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758AE-D74F-8725-26DF-46B070391C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8845A82-6E93-AB38-92D7-DB7C02D3EAB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4780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5694C14-039E-0794-88FE-95680EB67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CEE4743-13CF-D6D1-789F-28A34D0627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E081679-E41A-C255-C872-BAC2A2D85DCE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04817-8420-8F88-7B13-545472AA7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Google Shape;200;p20">
            <a:extLst>
              <a:ext uri="{FF2B5EF4-FFF2-40B4-BE49-F238E27FC236}">
                <a16:creationId xmlns:a16="http://schemas.microsoft.com/office/drawing/2014/main" id="{912618AB-1591-EAEE-A75C-EB302AE78560}"/>
              </a:ext>
            </a:extLst>
          </p:cNvPr>
          <p:cNvSpPr/>
          <p:nvPr/>
        </p:nvSpPr>
        <p:spPr>
          <a:xfrm>
            <a:off x="2489199" y="4615572"/>
            <a:ext cx="1439333" cy="37552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B56AC1-9B41-A68B-6F12-EA736A0F83FE}"/>
              </a:ext>
            </a:extLst>
          </p:cNvPr>
          <p:cNvCxnSpPr>
            <a:cxnSpLocks/>
          </p:cNvCxnSpPr>
          <p:nvPr/>
        </p:nvCxnSpPr>
        <p:spPr>
          <a:xfrm flipH="1">
            <a:off x="4177365" y="4357018"/>
            <a:ext cx="3218810" cy="4174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198;p20">
            <a:extLst>
              <a:ext uri="{FF2B5EF4-FFF2-40B4-BE49-F238E27FC236}">
                <a16:creationId xmlns:a16="http://schemas.microsoft.com/office/drawing/2014/main" id="{766A7B0C-B3C7-C754-E5D7-EDAE34F44039}"/>
              </a:ext>
            </a:extLst>
          </p:cNvPr>
          <p:cNvSpPr txBox="1"/>
          <p:nvPr/>
        </p:nvSpPr>
        <p:spPr>
          <a:xfrm>
            <a:off x="6693814" y="4045002"/>
            <a:ext cx="353241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code will be run for every element in the </a:t>
            </a:r>
            <a:r>
              <a:rPr lang="en-GB" sz="20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object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57A984D-584C-0395-D332-B257BEFA59B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76047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7B3D05C-FE11-8D34-BB2E-9923B7563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FFEC727-2B26-FA16-6676-2D9FED110E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641CD98-E340-E502-1A4A-057399756B34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82E82-A57E-A6EF-94D2-3524683AAA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38DA29B-8515-8804-9483-79F0CE68AF3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53698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98AF9B2-427F-0738-4B73-4C9E2E9CC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88CD4A4-2BD7-4851-680A-9961EBF906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3969538-D3FF-1EC3-775D-0A873166BCBC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EA617-7CC5-7460-5CE6-2CAD3F8328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Google Shape;200;p20">
            <a:extLst>
              <a:ext uri="{FF2B5EF4-FFF2-40B4-BE49-F238E27FC236}">
                <a16:creationId xmlns:a16="http://schemas.microsoft.com/office/drawing/2014/main" id="{01F6BBC4-CFDE-508C-AF0D-C1EABCCC15E8}"/>
              </a:ext>
            </a:extLst>
          </p:cNvPr>
          <p:cNvSpPr/>
          <p:nvPr/>
        </p:nvSpPr>
        <p:spPr>
          <a:xfrm>
            <a:off x="1974338" y="4614996"/>
            <a:ext cx="514862" cy="37552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21C95AD-0682-73EF-3F31-535F1D38BAC0}"/>
              </a:ext>
            </a:extLst>
          </p:cNvPr>
          <p:cNvCxnSpPr>
            <a:cxnSpLocks/>
          </p:cNvCxnSpPr>
          <p:nvPr/>
        </p:nvCxnSpPr>
        <p:spPr>
          <a:xfrm flipH="1" flipV="1">
            <a:off x="2546721" y="4986525"/>
            <a:ext cx="786011" cy="4250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198;p20">
            <a:extLst>
              <a:ext uri="{FF2B5EF4-FFF2-40B4-BE49-F238E27FC236}">
                <a16:creationId xmlns:a16="http://schemas.microsoft.com/office/drawing/2014/main" id="{51B14F06-5718-3820-056E-2EDC22F6C8BA}"/>
              </a:ext>
            </a:extLst>
          </p:cNvPr>
          <p:cNvSpPr txBox="1"/>
          <p:nvPr/>
        </p:nvSpPr>
        <p:spPr>
          <a:xfrm>
            <a:off x="2394204" y="5233851"/>
            <a:ext cx="5387608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Indentation – This is important!</a:t>
            </a: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This is how Python tells what is inside the loop!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EC0C22F-2245-0BD7-6A34-C446C484A97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010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C386F76-433A-05AD-A7CB-B57212868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80A82E-AC51-D7EA-33D2-2A7D91689F0F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FC710200-DC1B-3600-DAD6-AE65AAA734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9B92D882-E106-4969-86A8-689CB4371542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08D6EA-1ECC-1F0D-CD04-C8AC304345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B5AC6D8D-EB91-5F36-FCCA-A4407A2947E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36307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2BA7DF8-6AB6-9FEC-9929-5E075709E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652ACCD-D075-D57F-3687-128E883FE5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DBA8E21-C7B2-8DB0-9B74-DEB85B8F34A4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59671-CB39-419F-C47B-92C60B0FD0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Google Shape;200;p20">
            <a:extLst>
              <a:ext uri="{FF2B5EF4-FFF2-40B4-BE49-F238E27FC236}">
                <a16:creationId xmlns:a16="http://schemas.microsoft.com/office/drawing/2014/main" id="{66122CFC-1C67-6A44-90EB-EE7A72DA8A8B}"/>
              </a:ext>
            </a:extLst>
          </p:cNvPr>
          <p:cNvSpPr/>
          <p:nvPr/>
        </p:nvSpPr>
        <p:spPr>
          <a:xfrm>
            <a:off x="1974338" y="4614996"/>
            <a:ext cx="514862" cy="37552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E5167C-3038-858E-4EFE-7CC1C3E0CD24}"/>
              </a:ext>
            </a:extLst>
          </p:cNvPr>
          <p:cNvCxnSpPr>
            <a:cxnSpLocks/>
          </p:cNvCxnSpPr>
          <p:nvPr/>
        </p:nvCxnSpPr>
        <p:spPr>
          <a:xfrm flipH="1" flipV="1">
            <a:off x="2546721" y="4986525"/>
            <a:ext cx="786011" cy="4250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198;p20">
            <a:extLst>
              <a:ext uri="{FF2B5EF4-FFF2-40B4-BE49-F238E27FC236}">
                <a16:creationId xmlns:a16="http://schemas.microsoft.com/office/drawing/2014/main" id="{D8BC1C41-837E-AAF2-972E-B3F44A356184}"/>
              </a:ext>
            </a:extLst>
          </p:cNvPr>
          <p:cNvSpPr txBox="1"/>
          <p:nvPr/>
        </p:nvSpPr>
        <p:spPr>
          <a:xfrm>
            <a:off x="2394204" y="5233851"/>
            <a:ext cx="5387608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Indentation – This is important!</a:t>
            </a: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is how Python tells what is inside the loop!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F04C514-2CE6-B830-2E7D-DFAF1565470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7758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EAF16EE-6B7E-3FC9-F32F-0004533DA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55E589C-4ADF-E59B-D92C-8F631DAC7D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DE4F49D-3048-2808-F3E5-43FE72EF0D6D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F8851-F4E9-C347-1EB7-4188BAA9B1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40F09C2-BD13-BB1D-3840-D545258BFC6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60377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C1A99DB-5EB2-CA6E-D7C7-7CDF23C9A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997F9FE-65AE-36DF-37C0-3E39278C47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92BB1FB-7B33-C39F-8068-DF841E7048B1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EB3C4-882A-60F7-2F0C-9A0240A144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198;p20">
            <a:extLst>
              <a:ext uri="{FF2B5EF4-FFF2-40B4-BE49-F238E27FC236}">
                <a16:creationId xmlns:a16="http://schemas.microsoft.com/office/drawing/2014/main" id="{90D4D079-D52D-BEED-B34C-728BF3012676}"/>
              </a:ext>
            </a:extLst>
          </p:cNvPr>
          <p:cNvSpPr txBox="1"/>
          <p:nvPr/>
        </p:nvSpPr>
        <p:spPr>
          <a:xfrm>
            <a:off x="7483209" y="3831602"/>
            <a:ext cx="353241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Translation: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“For every number in the list, print that number”</a:t>
            </a:r>
            <a:endParaRPr sz="2000" b="1" i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5BDEEAD-7D1E-A9CB-451C-153120CB215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83783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2626981-655D-329A-DEFD-E0EDC36A6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E715BE7-D556-0C2F-1735-69A50DA9E2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575822C-90A0-8039-30E8-083975CC357C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48616-83DA-3DF9-18F3-3E687CDCAC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89F70BF-11D1-A44C-F7D8-8096F106849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8890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9DEBE33-DCD8-2685-7261-AD9B0B3DA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2133546-3071-DD1E-2CF7-86A813A1C2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830F0AD-4001-9E1E-FCD1-CD6ABC45923F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1E2F2-A07B-BFA3-2494-E5358358E1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198;p20">
            <a:extLst>
              <a:ext uri="{FF2B5EF4-FFF2-40B4-BE49-F238E27FC236}">
                <a16:creationId xmlns:a16="http://schemas.microsoft.com/office/drawing/2014/main" id="{8E8CC5E7-74BA-65CF-7C0A-C6E9DD9084D9}"/>
              </a:ext>
            </a:extLst>
          </p:cNvPr>
          <p:cNvSpPr txBox="1"/>
          <p:nvPr/>
        </p:nvSpPr>
        <p:spPr>
          <a:xfrm>
            <a:off x="7483209" y="3429000"/>
            <a:ext cx="3532412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code will print: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98C30CA-C050-D2C0-0572-C25000F17CB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54593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B895B92-E3CE-0F28-9D1D-DB890867A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083F3D9-8DFC-3504-2C97-ED1E1C11CE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065F2A9-81DF-A010-1B98-441F36423072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04940-73EA-6D7F-F1BA-73F99B16FF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198;p20">
            <a:extLst>
              <a:ext uri="{FF2B5EF4-FFF2-40B4-BE49-F238E27FC236}">
                <a16:creationId xmlns:a16="http://schemas.microsoft.com/office/drawing/2014/main" id="{E4737ACF-F81D-D708-8C6C-CD74F9B12257}"/>
              </a:ext>
            </a:extLst>
          </p:cNvPr>
          <p:cNvSpPr txBox="1"/>
          <p:nvPr/>
        </p:nvSpPr>
        <p:spPr>
          <a:xfrm>
            <a:off x="7483209" y="3429000"/>
            <a:ext cx="3532412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code will print: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3AB6A88-9F10-597A-4490-1EEF37606FE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8991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755298E-62BC-F24E-E267-86A6F8BFB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4FD30CB-67BA-4D59-EA2C-F098F7CFF0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14E9473-B360-6CA3-7EEA-00F10AEF4B6B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3527A-7631-EDB8-27BD-EF7CE943A2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198;p20">
            <a:extLst>
              <a:ext uri="{FF2B5EF4-FFF2-40B4-BE49-F238E27FC236}">
                <a16:creationId xmlns:a16="http://schemas.microsoft.com/office/drawing/2014/main" id="{E39E6B49-F025-717C-6CFF-13B0AD31874B}"/>
              </a:ext>
            </a:extLst>
          </p:cNvPr>
          <p:cNvSpPr txBox="1"/>
          <p:nvPr/>
        </p:nvSpPr>
        <p:spPr>
          <a:xfrm>
            <a:off x="7483209" y="3429000"/>
            <a:ext cx="3532412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code will print: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2D83622-3BDD-B29A-D682-26BE0A04F37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98918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9E53DB5-2A15-3466-CE08-6945DC227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4753020-00E5-B038-E417-BA0022477A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D304768-D140-9F99-FD8B-27BE773B57B3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EF013-1DAA-A02A-36D3-15D3ADC687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198;p20">
            <a:extLst>
              <a:ext uri="{FF2B5EF4-FFF2-40B4-BE49-F238E27FC236}">
                <a16:creationId xmlns:a16="http://schemas.microsoft.com/office/drawing/2014/main" id="{BD92598C-A28D-0402-0A3E-8D1247804ADF}"/>
              </a:ext>
            </a:extLst>
          </p:cNvPr>
          <p:cNvSpPr txBox="1"/>
          <p:nvPr/>
        </p:nvSpPr>
        <p:spPr>
          <a:xfrm>
            <a:off x="7483209" y="3429000"/>
            <a:ext cx="3532412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code will print: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4A6130B-F75D-35F8-BEAB-E6956E1B02B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09265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2F57F52-7769-4D32-1851-898D594E5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68A5083-0482-07AA-AAB7-C64DD34483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4D79CB5-FB67-C065-35D9-D10B86555BCB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2FD59-0D96-3105-5E11-4EE04594AD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198;p20">
            <a:extLst>
              <a:ext uri="{FF2B5EF4-FFF2-40B4-BE49-F238E27FC236}">
                <a16:creationId xmlns:a16="http://schemas.microsoft.com/office/drawing/2014/main" id="{C9733987-E885-CDDE-F203-8E13CDD27E3E}"/>
              </a:ext>
            </a:extLst>
          </p:cNvPr>
          <p:cNvSpPr txBox="1"/>
          <p:nvPr/>
        </p:nvSpPr>
        <p:spPr>
          <a:xfrm>
            <a:off x="7483209" y="3429000"/>
            <a:ext cx="3532412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code will print: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3A6A50E-4CBB-81C9-5E00-68E56221909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0418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0DC4F6B-79E9-9839-79A6-D8FBC8169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2F6329D-118F-71FD-2847-7E85E2A6AC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4098161-87A7-1906-7423-7E62CF005254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19727-EC3D-01B7-3982-F79F1A26F3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198;p20">
            <a:extLst>
              <a:ext uri="{FF2B5EF4-FFF2-40B4-BE49-F238E27FC236}">
                <a16:creationId xmlns:a16="http://schemas.microsoft.com/office/drawing/2014/main" id="{4877F5ED-706B-DA0D-6399-6721EB59A09A}"/>
              </a:ext>
            </a:extLst>
          </p:cNvPr>
          <p:cNvSpPr txBox="1"/>
          <p:nvPr/>
        </p:nvSpPr>
        <p:spPr>
          <a:xfrm>
            <a:off x="7483209" y="3429000"/>
            <a:ext cx="3532412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code will print: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92A9897-03F5-B404-A1D4-384992E6DA6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782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FA41F08-49B0-BE45-32B6-3BF5E8FC6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0E3A4AA-C813-FF24-5AE8-838399120E63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B94CAD6-55D5-2265-A5CC-231D04BFDA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06C01221-5FB6-3ADF-95AF-CD9CFD504D1E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D1995D-1BD8-A1B3-D4B9-5E6A07975D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FE0E4F17-311F-9425-073B-EA236B723DB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803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F4FC999-2A12-914B-50D3-E208FD2A8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8D51420-2CBD-3EA4-A143-94790B614D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E756499-1A82-850A-2F1D-2FF81BD19A86}"/>
              </a:ext>
            </a:extLst>
          </p:cNvPr>
          <p:cNvSpPr txBox="1"/>
          <p:nvPr/>
        </p:nvSpPr>
        <p:spPr>
          <a:xfrm>
            <a:off x="1176379" y="1882572"/>
            <a:ext cx="685109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for every element in an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iterable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Let’s look at an example:</a:t>
            </a:r>
            <a:endParaRPr lang="en-GB"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00AAC-7C30-5669-6353-BCE40ADA95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9174" y="3590772"/>
            <a:ext cx="4087731" cy="15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C1109F1-FE69-CCE4-48A6-54E4CDBB00B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8/11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12590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13ACB12-6ABE-B438-70CD-6F95D9746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B1A98C6-47B3-D30F-8B73-6926D13F4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94B6AC0-8DAC-75F3-CC5F-2D64229B38C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22115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AA97F07-2738-AFF9-3827-530E4FE66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0E6DFF6-3742-638B-6913-3B4707C271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4B66914-301E-E38B-60A2-54761FECD796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0322AF4-20AD-6232-9CE9-08BC45C5CDA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47275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A37164B-A6DA-31D4-78A1-038D16689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DB9861D-1559-15AB-12EB-FE56A85582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30696B2-6A30-41A3-0941-1A14298A90D6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7B725-72E4-FEE3-4049-712028009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CF263F-9EB5-0ADA-FD48-3E23BC2854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3331" y="3154651"/>
            <a:ext cx="3819167" cy="2394962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A55068C8-6614-869B-D8EC-D838F3E9C5F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92112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6D1FCD5-BE32-64F8-DBF1-326C1A70C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99453FE-3263-9106-AD14-9D1DCE33B1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3628312-9BF2-13CC-C454-C4D2CBA59428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9E00B-F9A0-8F35-E56E-B385A6375A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84B0EC8-9F33-65A0-3BD5-B7AA07824F4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599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F88F5A1-1CAF-1501-BF02-34149F0D0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478D87E-CBF2-DC17-E237-44D7FAF361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6931FD6-179A-0110-1C1B-658AF50C91A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5BA5D-D53B-0E1D-579D-863F1DBDB0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Google Shape;200;p20">
            <a:extLst>
              <a:ext uri="{FF2B5EF4-FFF2-40B4-BE49-F238E27FC236}">
                <a16:creationId xmlns:a16="http://schemas.microsoft.com/office/drawing/2014/main" id="{D0DBEEE5-ECFA-3082-A8B9-D08ED71B1EBA}"/>
              </a:ext>
            </a:extLst>
          </p:cNvPr>
          <p:cNvSpPr/>
          <p:nvPr/>
        </p:nvSpPr>
        <p:spPr>
          <a:xfrm>
            <a:off x="1814612" y="4342598"/>
            <a:ext cx="615864" cy="32004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98;p20">
            <a:extLst>
              <a:ext uri="{FF2B5EF4-FFF2-40B4-BE49-F238E27FC236}">
                <a16:creationId xmlns:a16="http://schemas.microsoft.com/office/drawing/2014/main" id="{42FA273E-C8AF-AD94-3635-9221D9A81392}"/>
              </a:ext>
            </a:extLst>
          </p:cNvPr>
          <p:cNvSpPr txBox="1"/>
          <p:nvPr/>
        </p:nvSpPr>
        <p:spPr>
          <a:xfrm>
            <a:off x="1127838" y="5907488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“while” keyword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9CAF2E-6883-9DCA-D1B6-327E9AE3DF1F}"/>
              </a:ext>
            </a:extLst>
          </p:cNvPr>
          <p:cNvCxnSpPr>
            <a:cxnSpLocks/>
          </p:cNvCxnSpPr>
          <p:nvPr/>
        </p:nvCxnSpPr>
        <p:spPr>
          <a:xfrm flipH="1" flipV="1">
            <a:off x="2025304" y="4758189"/>
            <a:ext cx="240376" cy="1223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85EF7AF-A0C6-029F-C21B-C3C9F2C382D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9379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0584D52-1E40-D7AD-AF2B-8EE8DE976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C649D66-B91E-EEE2-92A5-19DF9656CB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E49341E-0916-A756-C578-CEF1E8FAFF3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A50C3-9E4C-5507-6A00-9249F2517E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FA30996-68F2-5FB4-29D9-136C4F70E76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78024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3640F83-2663-5DD8-B377-3941608BF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8F8BF83-B27D-7C21-7142-597653396B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362FC83-5DE1-AF36-CF93-9A4F5204EA46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C3B9F7-3B8E-56C6-6217-E55BDC0563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200;p20">
            <a:extLst>
              <a:ext uri="{FF2B5EF4-FFF2-40B4-BE49-F238E27FC236}">
                <a16:creationId xmlns:a16="http://schemas.microsoft.com/office/drawing/2014/main" id="{2F7303D0-76C1-D71E-0937-0817E3CC1B09}"/>
              </a:ext>
            </a:extLst>
          </p:cNvPr>
          <p:cNvSpPr/>
          <p:nvPr/>
        </p:nvSpPr>
        <p:spPr>
          <a:xfrm>
            <a:off x="3439668" y="4342598"/>
            <a:ext cx="190129" cy="32004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98;p20">
            <a:extLst>
              <a:ext uri="{FF2B5EF4-FFF2-40B4-BE49-F238E27FC236}">
                <a16:creationId xmlns:a16="http://schemas.microsoft.com/office/drawing/2014/main" id="{CA4F3F49-116B-6721-E7D6-58F93BD1BF6F}"/>
              </a:ext>
            </a:extLst>
          </p:cNvPr>
          <p:cNvSpPr txBox="1"/>
          <p:nvPr/>
        </p:nvSpPr>
        <p:spPr>
          <a:xfrm>
            <a:off x="5642309" y="4416432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Colon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713856-A04B-5931-533D-3EC85B8C6E99}"/>
              </a:ext>
            </a:extLst>
          </p:cNvPr>
          <p:cNvCxnSpPr>
            <a:cxnSpLocks/>
          </p:cNvCxnSpPr>
          <p:nvPr/>
        </p:nvCxnSpPr>
        <p:spPr>
          <a:xfrm flipH="1" flipV="1">
            <a:off x="3760442" y="4501080"/>
            <a:ext cx="3106380" cy="1615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DB132A2-446F-2BC0-1E7C-5081293334B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73546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A64D179-ACA7-D3B5-9551-3167BEECD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C5D54E0-D417-B7B1-3692-198F47B6B9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C5B1014-E824-48FC-149D-8CBF4E3677A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6E170-587A-E26A-9F2D-9148DE590A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253EB58-A1CB-40B4-0BC7-5297B9526CC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0277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84B498D-1DD2-3756-A5E6-713C33A96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6EB378A-06E0-1850-5AE3-9940C1013D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238C0E5-B3A9-FFCB-56D0-5CFA88D74C0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A1876-3667-047B-1787-F31E3F6C00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A8193ACF-433A-E209-51B8-FCFF710E124F}"/>
              </a:ext>
            </a:extLst>
          </p:cNvPr>
          <p:cNvSpPr/>
          <p:nvPr/>
        </p:nvSpPr>
        <p:spPr>
          <a:xfrm>
            <a:off x="1861239" y="3751910"/>
            <a:ext cx="2362418" cy="24951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98;p20">
            <a:extLst>
              <a:ext uri="{FF2B5EF4-FFF2-40B4-BE49-F238E27FC236}">
                <a16:creationId xmlns:a16="http://schemas.microsoft.com/office/drawing/2014/main" id="{A71148A3-4B82-9A01-33E6-8BE9DE9DB5A1}"/>
              </a:ext>
            </a:extLst>
          </p:cNvPr>
          <p:cNvSpPr txBox="1"/>
          <p:nvPr/>
        </p:nvSpPr>
        <p:spPr>
          <a:xfrm>
            <a:off x="6845050" y="3782200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Boolean Condition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DAC03C-E26D-C419-7945-0465DD6D1066}"/>
              </a:ext>
            </a:extLst>
          </p:cNvPr>
          <p:cNvCxnSpPr>
            <a:cxnSpLocks/>
          </p:cNvCxnSpPr>
          <p:nvPr/>
        </p:nvCxnSpPr>
        <p:spPr>
          <a:xfrm flipH="1" flipV="1">
            <a:off x="4321410" y="3864746"/>
            <a:ext cx="3187210" cy="1366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8277DA4A-55A3-54B7-435F-BF0B0321FA1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861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0A44C8F6-DBED-2499-4945-19CE03407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AF56351-0FB8-7C23-6243-9AE31A308395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0EA29EB-EEF1-D7ED-F1D2-3CB289B581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FB8AC08B-1828-DCF5-54DC-88945778A6DE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552953-5655-B593-789E-9EE91B37FE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B832FDB-3885-B053-51BD-DA6156F2538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15375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E284C69-5CFF-A23E-4D04-9138D7023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EA06645-1E70-E4E5-E31A-42C47ECA59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8B8AF96-5717-1FC8-FAE7-DE5E01B8E4CA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1D9C8-1026-5EF9-301E-E5ACC6BA01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34CEBF4F-D50C-AEEE-7D90-5FC313CF220F}"/>
              </a:ext>
            </a:extLst>
          </p:cNvPr>
          <p:cNvSpPr/>
          <p:nvPr/>
        </p:nvSpPr>
        <p:spPr>
          <a:xfrm>
            <a:off x="1861239" y="3751910"/>
            <a:ext cx="2362418" cy="24951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98;p20">
            <a:extLst>
              <a:ext uri="{FF2B5EF4-FFF2-40B4-BE49-F238E27FC236}">
                <a16:creationId xmlns:a16="http://schemas.microsoft.com/office/drawing/2014/main" id="{16BA3ACE-32ED-1853-DCB0-24388F0D9727}"/>
              </a:ext>
            </a:extLst>
          </p:cNvPr>
          <p:cNvSpPr txBox="1"/>
          <p:nvPr/>
        </p:nvSpPr>
        <p:spPr>
          <a:xfrm>
            <a:off x="6845050" y="3782200"/>
            <a:ext cx="35324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Boolean Condition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016510-229A-0969-968F-1413A59EA6EC}"/>
              </a:ext>
            </a:extLst>
          </p:cNvPr>
          <p:cNvCxnSpPr>
            <a:cxnSpLocks/>
          </p:cNvCxnSpPr>
          <p:nvPr/>
        </p:nvCxnSpPr>
        <p:spPr>
          <a:xfrm flipH="1" flipV="1">
            <a:off x="4321410" y="3864746"/>
            <a:ext cx="3187210" cy="1366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69E55F-D8AA-3545-FEC5-7E69CD9F689A}"/>
              </a:ext>
            </a:extLst>
          </p:cNvPr>
          <p:cNvCxnSpPr>
            <a:cxnSpLocks/>
          </p:cNvCxnSpPr>
          <p:nvPr/>
        </p:nvCxnSpPr>
        <p:spPr>
          <a:xfrm flipH="1">
            <a:off x="3561538" y="4075257"/>
            <a:ext cx="3947082" cy="3687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00;p20">
            <a:extLst>
              <a:ext uri="{FF2B5EF4-FFF2-40B4-BE49-F238E27FC236}">
                <a16:creationId xmlns:a16="http://schemas.microsoft.com/office/drawing/2014/main" id="{157E1777-DF30-B2EF-A543-8AE94BD46616}"/>
              </a:ext>
            </a:extLst>
          </p:cNvPr>
          <p:cNvSpPr/>
          <p:nvPr/>
        </p:nvSpPr>
        <p:spPr>
          <a:xfrm>
            <a:off x="2430475" y="4352132"/>
            <a:ext cx="1068687" cy="32004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60121D42-692B-AE3D-EC30-9FDBF33E83C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5553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126518C-E459-DB55-0A7E-87C338BE4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845DA83-016A-909C-2A26-317BDCB1F0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AB4F754-8E92-6CEA-7694-A578DC21CA5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73291-7C99-32EE-B4B5-AA4294284C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F9C6F9D-66C6-5045-D618-33C0439EBA5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46764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B8C3BE3-7BD5-3737-692F-C1044F5CB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F148D95-FE9A-636B-FB90-51DF75860F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D084C51-BF5E-B1A0-EA8E-5FAC0D1DC63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2620A-4122-BEDD-EE37-6283978C6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Google Shape;200;p20">
            <a:extLst>
              <a:ext uri="{FF2B5EF4-FFF2-40B4-BE49-F238E27FC236}">
                <a16:creationId xmlns:a16="http://schemas.microsoft.com/office/drawing/2014/main" id="{BAA48978-C89B-00D5-4995-DC0B5480BF06}"/>
              </a:ext>
            </a:extLst>
          </p:cNvPr>
          <p:cNvSpPr/>
          <p:nvPr/>
        </p:nvSpPr>
        <p:spPr>
          <a:xfrm>
            <a:off x="2219565" y="4702841"/>
            <a:ext cx="3422743" cy="86347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BED56D-2B74-B623-05E9-97A74890ECDA}"/>
              </a:ext>
            </a:extLst>
          </p:cNvPr>
          <p:cNvCxnSpPr>
            <a:cxnSpLocks/>
          </p:cNvCxnSpPr>
          <p:nvPr/>
        </p:nvCxnSpPr>
        <p:spPr>
          <a:xfrm flipH="1">
            <a:off x="5762867" y="3216263"/>
            <a:ext cx="2001421" cy="1812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5948C9A6-F0A7-D4A9-AD29-6351D30F64A9}"/>
              </a:ext>
            </a:extLst>
          </p:cNvPr>
          <p:cNvSpPr txBox="1"/>
          <p:nvPr/>
        </p:nvSpPr>
        <p:spPr>
          <a:xfrm>
            <a:off x="7804170" y="2836253"/>
            <a:ext cx="393062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B0AC123-C167-4CF5-21E7-4CD68A82E44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92528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16D9429-3835-715F-D4A2-D1CF52F07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6F43107-9204-351B-90F7-B6B58262ED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98485C8-8D39-36F4-8AE7-65AA0025428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DA4CB-203E-B554-0BC9-080B1D7018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Google Shape;200;p20">
            <a:extLst>
              <a:ext uri="{FF2B5EF4-FFF2-40B4-BE49-F238E27FC236}">
                <a16:creationId xmlns:a16="http://schemas.microsoft.com/office/drawing/2014/main" id="{1B2D32BB-9375-688F-52D8-67AB4267FF65}"/>
              </a:ext>
            </a:extLst>
          </p:cNvPr>
          <p:cNvSpPr/>
          <p:nvPr/>
        </p:nvSpPr>
        <p:spPr>
          <a:xfrm>
            <a:off x="2219565" y="4702841"/>
            <a:ext cx="3422743" cy="86347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3B09FD-FB18-F96C-9B8E-CC11159B849F}"/>
              </a:ext>
            </a:extLst>
          </p:cNvPr>
          <p:cNvCxnSpPr>
            <a:cxnSpLocks/>
          </p:cNvCxnSpPr>
          <p:nvPr/>
        </p:nvCxnSpPr>
        <p:spPr>
          <a:xfrm flipH="1">
            <a:off x="5762867" y="3216263"/>
            <a:ext cx="2001421" cy="1812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A7A41D69-5E0B-7CBB-5C6F-BC336496EBC3}"/>
              </a:ext>
            </a:extLst>
          </p:cNvPr>
          <p:cNvSpPr txBox="1"/>
          <p:nvPr/>
        </p:nvSpPr>
        <p:spPr>
          <a:xfrm>
            <a:off x="7804170" y="2836253"/>
            <a:ext cx="3930629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B77D349-5138-3390-FBF3-DD5A0D37F86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68829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42833C3-91D1-3EE3-73BF-904AE68D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738A3D2-6E85-654F-A12B-77BCC5AC62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61774F6-8189-1217-5B91-3C9598B0643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3A6AF-15EF-F50C-617F-C09F5916EB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BFDC63C-2FCE-D081-7169-D2CEB9A7CC55}"/>
              </a:ext>
            </a:extLst>
          </p:cNvPr>
          <p:cNvSpPr txBox="1"/>
          <p:nvPr/>
        </p:nvSpPr>
        <p:spPr>
          <a:xfrm>
            <a:off x="7804170" y="2836253"/>
            <a:ext cx="3930629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2A6950C-CA02-11D0-0FD2-0E6F467E762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91668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FC58C82-53F7-BFB1-4B8D-11EC7FFCC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C4E63E7-CC33-EDD9-4B4F-C3CCBEA3EC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5EC5DAB-0EBF-BF46-0983-866BAE869B5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4F301-2606-C3FD-D9B9-2691D9E977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723621C4-1B11-1D4F-652E-4680365850AB}"/>
              </a:ext>
            </a:extLst>
          </p:cNvPr>
          <p:cNvSpPr txBox="1"/>
          <p:nvPr/>
        </p:nvSpPr>
        <p:spPr>
          <a:xfrm>
            <a:off x="7804170" y="2836253"/>
            <a:ext cx="3930629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F701E61-B159-C98E-FB8F-3FFB65BA81D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95920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A32C03A-2FD9-4F69-C20B-6BB18D8AB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DB7CFF6-D214-3B23-BD29-E27271EDD0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B51E20E-E958-5319-BD21-DC482596A73A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2BF9C-A6A5-4BDB-3CA2-88BB55957C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Google Shape;200;p20">
            <a:extLst>
              <a:ext uri="{FF2B5EF4-FFF2-40B4-BE49-F238E27FC236}">
                <a16:creationId xmlns:a16="http://schemas.microsoft.com/office/drawing/2014/main" id="{A5305B33-A992-4514-B177-86A9D1B3631F}"/>
              </a:ext>
            </a:extLst>
          </p:cNvPr>
          <p:cNvSpPr/>
          <p:nvPr/>
        </p:nvSpPr>
        <p:spPr>
          <a:xfrm>
            <a:off x="1772970" y="3064117"/>
            <a:ext cx="1220602" cy="3648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4EB97400-FEF9-D039-22E8-AD2F2BE77F74}"/>
              </a:ext>
            </a:extLst>
          </p:cNvPr>
          <p:cNvSpPr txBox="1"/>
          <p:nvPr/>
        </p:nvSpPr>
        <p:spPr>
          <a:xfrm>
            <a:off x="7804170" y="2836253"/>
            <a:ext cx="3930629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D32EFCC-E0A2-5928-CF2A-2F9FD488BF9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4137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4CEA10E-88C0-1354-B0BA-EE2CC0556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4E1348E-06E2-8DA2-EFB3-B512B6CA6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E070806-C8A9-3BB8-1943-AD4454CC922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80031-FE5D-153A-5323-6E040C4129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D00AA51D-1EB2-0687-3A8F-801E83F1B1E3}"/>
              </a:ext>
            </a:extLst>
          </p:cNvPr>
          <p:cNvSpPr txBox="1"/>
          <p:nvPr/>
        </p:nvSpPr>
        <p:spPr>
          <a:xfrm>
            <a:off x="7804170" y="2836253"/>
            <a:ext cx="3930629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0C00DB9-0DAC-0F47-ABBC-2AF58DCC5AE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08299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5CB9878-6E5F-6DDE-F858-76B99DE1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FA1226F-919E-DA7A-A8CB-6F57CFBAEE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94F561B-881B-36B2-8C17-5FC35D3BA97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AC662-5C17-D1E1-2025-5DB45A310C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CCFCE94A-D6C7-8C5F-B630-6ED2902F379D}"/>
              </a:ext>
            </a:extLst>
          </p:cNvPr>
          <p:cNvSpPr txBox="1"/>
          <p:nvPr/>
        </p:nvSpPr>
        <p:spPr>
          <a:xfrm>
            <a:off x="7804170" y="2836253"/>
            <a:ext cx="3930629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E52BA3B7-0D1A-B6C9-25F3-AA320DB6F165}"/>
              </a:ext>
            </a:extLst>
          </p:cNvPr>
          <p:cNvSpPr/>
          <p:nvPr/>
        </p:nvSpPr>
        <p:spPr>
          <a:xfrm>
            <a:off x="1772969" y="3749916"/>
            <a:ext cx="2548659" cy="32134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A97F3084-118F-B949-5C6B-472F728EF45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79636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A726881-2529-27C6-C314-DF3F5F79F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D042DB6-C801-E64A-16CB-66E32E8301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726C3A8-ECF5-126F-E069-24CAB5BE37F8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C44E9-86C6-9DA9-3435-69E47C073F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07BDC41-E4F4-5773-C5B2-38AD03F2EC96}"/>
              </a:ext>
            </a:extLst>
          </p:cNvPr>
          <p:cNvSpPr txBox="1"/>
          <p:nvPr/>
        </p:nvSpPr>
        <p:spPr>
          <a:xfrm>
            <a:off x="7804170" y="2836253"/>
            <a:ext cx="3930629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3F74C31-B5F5-87EF-1605-D1FE7EFE882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525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AC17705-2896-5F6D-BA7C-07CB9FC14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F46B194-7909-19D1-84AA-425F13E13A7E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81FDF6A-B346-D82B-1B00-93AFF09C51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1E19168E-25DF-3A56-59DD-E33B63CA22EA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“+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GitRepo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259E2-6E4B-6F7E-BB10-B4EE3721A9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593E17B-70C5-0341-0813-47275F64650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42718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1A40273-488E-4BDF-BD12-FBFB38D08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D518F94-85C2-251A-03CE-62C0EB8318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2F1065A-564A-1EDC-D6F6-5CD5EE84DFE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E55502-D881-24E0-5172-DE57297D3A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246CA82A-B74A-4DF7-5000-827E950F53EA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BE89CC2-B16A-EE8D-2FD7-20895D30755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55109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BB1971B-F011-CEE1-0134-7B70A87AA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A48F872-287D-4142-6DEB-7316CFCDB4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99862FC-3337-91FF-D523-F1AD8412669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D21FC-08CD-CA16-9D80-CA8026EF9D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4575ED0C-4ABC-749E-726F-5D0C74F2A884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5E39D6EA-060A-53BC-9BB1-03FF97B39A0D}"/>
              </a:ext>
            </a:extLst>
          </p:cNvPr>
          <p:cNvSpPr/>
          <p:nvPr/>
        </p:nvSpPr>
        <p:spPr>
          <a:xfrm>
            <a:off x="2427514" y="4332514"/>
            <a:ext cx="1132116" cy="348346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C3495D0A-7D86-1D2E-996E-31FB3D875D0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65173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D58A461-B68C-D794-2C42-F901CD6E7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3EACBEA-E9D5-F6C6-78DD-E3A09A909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D7889D2-EABB-9AE8-F5EA-D1C21B0BF1F0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FC717-2450-8CA3-0EB3-8824077FD4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9EB80104-6840-FC37-6C5A-CC2FDAC58160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19B6265-7333-8533-4496-102FEA8A8B0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07837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45AEA14-C1DA-83B9-4D50-373E2E5B7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A096845-8A48-FB35-0F7D-8AE1C643D5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3277DC5-4614-8F4F-008D-5C5E13BFE230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45F679-6BC2-9AAE-48FF-5F90142B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4087876A-CDC4-80D8-947B-728636ACC242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4" name="Google Shape;200;p20">
            <a:extLst>
              <a:ext uri="{FF2B5EF4-FFF2-40B4-BE49-F238E27FC236}">
                <a16:creationId xmlns:a16="http://schemas.microsoft.com/office/drawing/2014/main" id="{EF769429-E67B-A2C2-606E-216566EB311E}"/>
              </a:ext>
            </a:extLst>
          </p:cNvPr>
          <p:cNvSpPr/>
          <p:nvPr/>
        </p:nvSpPr>
        <p:spPr>
          <a:xfrm>
            <a:off x="2188028" y="4677275"/>
            <a:ext cx="3494316" cy="96287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51C12BE-E5E9-A8B9-612B-0F93FDDD128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17450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2A6EA3E-303E-F1E9-E7C5-E574DFEA7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15CEE4E-5995-3858-9F22-F5923B0F4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2E69D4A-6236-226B-5A14-1A742A000CA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0DF77-35ED-EEB6-F180-0768C74505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404B5AB8-AF48-C4BB-5427-85A3866C271C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7BECA06-6401-AB26-80BE-EE3CC9AD540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06800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AF1AAE4-D0D6-235E-AC86-E2E182501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8BA52BB-F322-D1D2-AD7E-D6E90BD123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9DD4480-0A3D-19EA-7F57-D8689B9F7FD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295DA-4793-6532-070D-B406C621D7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52296802-4656-8333-26A7-B011B26A7D8B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First, number = 5.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E13A35A-8008-E97D-CD07-02B2095FA04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4642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609DFEE-6BF1-DD08-0237-824D51DCC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7DA93E5-90C4-6AF6-750A-FD98BD6348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AA311DF-635D-F4D4-7871-CB8963BE3166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554D3-E6E9-44AD-C313-DF7CAD621E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CC003B40-3613-A4E5-F480-443536257644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6650778-7AEF-62FA-3B45-E1C19D1EE7B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70981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F1C2A87-D6BE-1808-45FF-1BCF6EB69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6FBAB41-A695-880A-9E5F-CF2DC9D23B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768AB11-BF3E-79C0-6545-F460A134638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E2642-23C4-2C78-D9E3-9FF75437F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DB3FCF0E-6F2F-90F2-7393-3786B0A1C513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114FA925-1D8B-4AAE-0E4E-E68C80D1108B}"/>
              </a:ext>
            </a:extLst>
          </p:cNvPr>
          <p:cNvSpPr/>
          <p:nvPr/>
        </p:nvSpPr>
        <p:spPr>
          <a:xfrm>
            <a:off x="2188028" y="4677275"/>
            <a:ext cx="2090058" cy="30838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654FD946-A21C-56AE-A54D-5EDFF7FA8D7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07265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9389F18-DFFE-71D5-4DE4-647C371BA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FFA7E80-408E-F0B5-0F81-617EFD734F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AB1D472-E186-5FC1-B728-81DFE3C99E2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E2CAC-A241-8421-2E18-93EEAB5C3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0597C420-A7C3-B490-5127-48D28FB1A463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D0033C4-BD6C-6CFD-214D-A50D640DC0A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406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1DB4389-DE9C-4EC3-A41C-35F76D415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D59EEE4-81F7-8C6E-1BCB-92123395C1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F3C90FB-5867-7D54-9A33-0B963E4FEB5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75427-76B7-45D9-496E-D57634CBE3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5AC9C7F5-63DC-DF60-439E-39F34C9A7BB5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1A05193-1DC3-CC70-5E8D-56C39524B45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172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C9D1DBA-B023-69D0-CF88-D4CAAFFB9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87BE98-3AF7-84CF-31D3-F83154EFBC3E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8FCC86D8-E6F1-31BD-2A61-15268C2BDD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E2F877D0-4C99-39CA-D1EA-82E37AD3F315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“+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GitRepo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E4CBF-4592-4910-2F91-64D83B0620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8783" y="5615262"/>
            <a:ext cx="970907" cy="325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AB8DB-E4B3-E3B3-ADF4-C14BA2B03FE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EE3C936-C013-38EF-F39D-DED54DA423E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43338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669F5C0-4BDB-D962-F997-E5E65C110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B6316B5-E8A1-4748-0DB1-A755B81D79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B233958-0D41-D808-EB56-4DDA28DBEA1A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326D9-0F19-2E17-7211-FFF1AEC715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C940D8FE-16C8-2C67-776F-AEE88B6CC0EA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E0BA41C9-8C34-0D41-64D6-2DF61CCD0174}"/>
              </a:ext>
            </a:extLst>
          </p:cNvPr>
          <p:cNvSpPr/>
          <p:nvPr/>
        </p:nvSpPr>
        <p:spPr>
          <a:xfrm>
            <a:off x="2188028" y="4982076"/>
            <a:ext cx="2536372" cy="316896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20B71415-B411-03D4-96A3-E94664F894C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30121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B112C53-6806-79A4-8702-5A0F7FAF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BBB6EEF-2105-0BC8-AA73-ED81E7F01A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8A31985-68AF-641E-03E9-CBF4109A73F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F567C-0CD5-96F0-1CC0-F403B9E5CA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36324C50-C023-A2A5-6280-FB67AEA43864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</a:t>
            </a: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AF1A537-DA93-B77C-CEDD-5EBD1273AAA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13835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BAC7B8A-FA33-C322-D5B4-4BAE5554D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0265D44-D4B7-2B35-CCD6-83B6A0E59C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97A8C2B-ED50-CB75-B93C-AB41A28BF27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0C184-D58A-03E8-6CB0-ECEA464238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8A34A04D-8C8E-BD7A-4983-E46B4D262C28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  <a:endParaRPr lang="en-GB" sz="1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rgbClr val="FF0000"/>
              </a:buClr>
            </a:pPr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615172C-6DF1-B70B-330F-7D73D810E32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01900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B0D365B-73DE-25F0-18FD-FAEE6570F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4114629-67CB-02B3-9F52-FA415267FC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31B856E-3FBA-CB6E-3CE1-D27CCD3BA25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48BFF-23D6-DDE1-9924-E488EFCE02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772E4631-900B-F7ED-8CF6-96DD73A93689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208E64D-D338-9943-F4A0-179FD17DA3E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4786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85C978B-F8AC-E302-FD13-F39CCA051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1BA0FA2-F235-A934-61EB-BACC16F14B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12AF771-DA20-8EE6-3574-F7ADA678D46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FFDD3-9264-EC84-A1F7-CA4EE470FB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7AED6AA2-6EB8-5EC6-31D1-97C05EC0530B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C4300DE2-B2DB-30EB-2C92-9E910EB96178}"/>
              </a:ext>
            </a:extLst>
          </p:cNvPr>
          <p:cNvSpPr/>
          <p:nvPr/>
        </p:nvSpPr>
        <p:spPr>
          <a:xfrm>
            <a:off x="2133598" y="5298971"/>
            <a:ext cx="3548745" cy="341175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CACD8898-025C-078F-9E2F-4257F7C46B9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2912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E0097A8-25EB-676A-BA63-39C6A4EC1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F255FAC-DEF7-D547-A620-9A115324B7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E644A13-585A-2E90-F7D3-34AA46BFF49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602DF-7881-C591-C83B-B44A6CF9C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4663FABE-77A5-2B3A-A0AC-1E1164CBE38B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number &gt; 0, we move into the while loop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5B9CB05-B83B-714C-07F4-3165C9E922B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3284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67E018E-2BE8-70C3-BB8A-249411548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C6BAA71-67EC-A763-0A82-ACB14B0BF7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C91BE78-75E5-C412-A132-8ECA4B69D80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88E94-87EE-E45B-AAC0-ADCFCDAF4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82F7C806-E4A8-A181-57AF-F3C172AFF79A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FC124ED-AF2B-FAC5-8271-C18155DF004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63324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3591121-A1FD-C846-3C35-1DF52992A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27FE280-B018-A78E-9444-65B34262FD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64B8093-1706-BF3E-C291-B6009456A78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0B3A8-22CC-0EB3-6164-F0FB04C25E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29664DB-290E-3EC7-E993-768AE15165D7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4C6452F4-1DFA-B55D-D7EF-77863DAB5AEB}"/>
              </a:ext>
            </a:extLst>
          </p:cNvPr>
          <p:cNvSpPr/>
          <p:nvPr/>
        </p:nvSpPr>
        <p:spPr>
          <a:xfrm>
            <a:off x="2405742" y="4331709"/>
            <a:ext cx="1143002" cy="32737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1972EDD6-5D80-4F1C-932B-5DA419DBAC0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3721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CD7EFD6-D7F9-6BFF-628F-622CEF105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67C123A-6BE7-4850-4862-5C68AE627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94AFAC7-5F14-1FE0-656B-859E477EB2F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A7A92-6B5A-5406-2B89-1C2C320394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0F028446-2482-FE0E-65B3-F082B7C2A6CC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C6E02BC-6B9D-D197-AAAE-E441A63B61A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78133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E2EA52F-971B-0932-92B7-675FD00A6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4765DBA-2C7B-609D-FA0E-6E649C5E4C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860CA5F-937E-B88E-F55E-E4E82FB5208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AD21-455B-BC94-CAF8-2E94F888C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0A2EF6A-0588-17D7-133C-A1F94124647E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4.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0FB13AE-BC64-B372-D063-E42E8F49A13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1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88335046-94CC-19FD-A297-3ADA39C7A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CFE3793A-F4F9-A31E-31EB-B31E424195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85B73F6-001A-736F-1C36-813333D97C6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645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365737B-8E89-9D15-10EE-B632A893A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47EDE9-C3C1-2C92-0524-266505C114D8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2BEE707-69F0-A9A1-F98D-54F213B5C1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6648C01B-C900-128F-E45C-6A83BC377F38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“+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GitRepo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A6CA6D-E555-3FC4-9525-BC0EF01827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53339" y="4013199"/>
            <a:ext cx="3149686" cy="1927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960778-D1B0-9372-5089-F67ADAFDCF3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8783" y="5615262"/>
            <a:ext cx="970907" cy="325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F482B1-C3D5-563C-A906-26A396965C1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FD01550-7491-F3F9-EED0-F4B60EA9C0F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59226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450CAA7-B73A-EC00-0894-6631884A6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2B6F0B3-6A69-F6DD-6FBB-944AB9F8DF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2460B32-2B9D-F19A-48BC-9C460AF49987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09B13-DAD1-28FF-443D-F54BE21C24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988B753-F29A-1B80-A710-31415FA32A4C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EC3FCBC-1FDE-25C2-7B96-273591ECEB9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58328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35B30AC-9C80-652C-B0DC-FDA8E91B8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532EE3B-CA77-F533-762B-D2AFAF799C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71542E3-5497-38EB-8E41-E8852B4F635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3F0B5-3496-4B8F-1457-BB04D7A914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0BC6F2D4-3815-C7B8-B0D4-2C713CDF2DD5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DCD7D183-FAFE-8E4D-4AF2-00BACEE5416A}"/>
              </a:ext>
            </a:extLst>
          </p:cNvPr>
          <p:cNvSpPr/>
          <p:nvPr/>
        </p:nvSpPr>
        <p:spPr>
          <a:xfrm>
            <a:off x="2188028" y="4677275"/>
            <a:ext cx="2090058" cy="30838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7F92B023-2CAC-620F-D60B-4643F136587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93319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20461B0-4A9C-220C-B35F-E77FC446E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A8AA4DE-5F4F-FB31-A7E6-F8F134223C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2DB2884-F4DF-C21E-CF14-91A22D2D8C78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1CC2F-25F2-DE1C-8080-C2AD2AF8E7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3484655B-987C-CDE6-BC49-0B2772F83D78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0DB4517-7E8F-A114-3DC1-F9EB2FF5E96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73173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45E0F3B-BB88-8892-9CFE-A950B6D76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55E47AE-0369-9DFB-4A74-A7038AF846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37BF340-E42E-23BC-E922-FCA70C656E9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BB51B-C278-52C3-B4C0-CC75124F90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F2D33C8-A8C7-CC99-67CE-A2C65F959C74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B241B06-EB37-827D-EBB5-2F880E83CB8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13339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00E329C-F9E8-74CB-5400-23086A14D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8C33621-FC43-B364-B331-977B22A117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3B7ACE7-15E4-B842-9B48-750E531645A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579E4-C30F-6697-E9F3-BD889937B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0CEA4DAE-6BC6-074E-BBBF-634A11385C83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D0C95F36-BBBA-DF26-0263-A78112D0D2AA}"/>
              </a:ext>
            </a:extLst>
          </p:cNvPr>
          <p:cNvSpPr/>
          <p:nvPr/>
        </p:nvSpPr>
        <p:spPr>
          <a:xfrm>
            <a:off x="2188027" y="4992960"/>
            <a:ext cx="2558143" cy="30601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3566AD52-A03F-A4E1-5E46-1429F321216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20061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A3035DB-8ED0-A0B0-E177-3C85F6476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60C5C07-9A31-6E78-998E-75C3FBB9FE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883D957-9213-9FB6-14C1-0CBA8D80626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FB6AE-981C-C94D-FC81-ECA6AFC5A1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528A1202-D8D0-4E93-C1DE-9D7EA3131BE3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FF60D28-D659-D3EF-6A42-BED66C9FBB6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08054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E994639-0D44-1166-FD62-9198D65B6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1954CE3-2F9C-47CB-74AC-55D2DE9C5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98A66EC-1178-A26F-6B98-2CCA379106C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2B2BD-2E8C-2ED8-39BD-9659EEB43A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8C7481D2-66CB-AC92-C9FD-58E474861BA3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2AE5F89-6396-9F74-568F-376E1BEE167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88188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6FFC3CC-F4EE-27A8-7FB3-5E081ACDA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A84E785-C0D7-28EA-B3AC-CEF8035AE0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20DE711-2616-6B41-0344-53B7CD88B85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D5E8E-A971-4D2F-F485-B6681942BD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A22BCDC3-0787-86A7-6522-8CB78606C635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1BBAE123-28A3-B2AC-4BD8-E07D13ED30C5}"/>
              </a:ext>
            </a:extLst>
          </p:cNvPr>
          <p:cNvSpPr/>
          <p:nvPr/>
        </p:nvSpPr>
        <p:spPr>
          <a:xfrm>
            <a:off x="2188027" y="5297759"/>
            <a:ext cx="3494317" cy="34238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E77F37E0-ED64-A09A-D7FF-352E0F26973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43328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5E60532-BBEB-0B81-D43A-27B4244FB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1FD6208-AC9A-5D55-1B80-B972D40369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3D2ABE6-6B1C-DEA3-95C2-1B174FCD549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430BB-9236-80FB-3E0B-17F5A85A54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19FC54DB-51D9-08DB-1896-78E12113EE6C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970B7FF-0EA9-7950-7935-86634BBBDE8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24435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577A356-569E-E5FC-8DFC-323D99260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8285B64-405E-ADA8-5250-6620EFBC41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89621AF-8906-C685-FE6F-76E173B6CBA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6F0DA-D9E8-1114-EF48-EB9213108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5BE38D0D-AC92-BFCF-7A97-0ADAADEE5F40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91A688C-0EBA-5938-B174-9788BC3B900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46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33FFCF52-7B66-389F-DBF9-E9F77980D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DB74C7-1F46-8DF0-B009-5CEC690598FA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5E94B4D-4816-31D5-7BDD-D9BE06BCFD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A71A21F1-C9C5-16F9-81B7-BCD273DB3D75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“+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GitRepo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Paste into Git Repository URL: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git@github.com:TomMaullin</a:t>
            </a:r>
            <a:r>
              <a:rPr lang="en-GB" sz="16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/SCIF10002-2025.git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8114C-CEFC-9430-D6D6-E328B6F16AF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53339" y="4013199"/>
            <a:ext cx="3149686" cy="1927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0ABC8E-984F-1457-98B7-0FDFC4E38FB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8783" y="5615262"/>
            <a:ext cx="970907" cy="325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14A711-BABB-94B8-28AC-26AFFFEB8C6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654F58D-71EB-6D85-5C28-81B940FD693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13087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2FB580B-A948-92FA-F61F-717EB2612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53420E9-1BB2-28D4-2227-59E386F9A4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B0BB588-E706-82E3-91D1-2CCF3F993EC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543F7-3373-2E1B-A755-7B7E71E886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1770302D-A326-FC51-7D52-5F6906CB5E78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501FA7EF-3737-A187-4E13-F30D1D1FF2E1}"/>
              </a:ext>
            </a:extLst>
          </p:cNvPr>
          <p:cNvSpPr/>
          <p:nvPr/>
        </p:nvSpPr>
        <p:spPr>
          <a:xfrm>
            <a:off x="2405742" y="4331709"/>
            <a:ext cx="1143002" cy="32737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8692B635-E732-3EF9-1EC6-07134F49ECC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2149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0D4F632-162A-DF7F-5349-3E6EA8768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8724D4B-758D-A9F3-558A-D1090F29A7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B764543-BDC2-7A27-B1A6-3AFAEE6C5E4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49D7A-6BC1-9F34-61E8-EB866E0F8F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5D144762-72FB-DA1E-E8F1-31E3551D4950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66BF2F5-553C-D88A-655B-3B0F8BB22D7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1774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A1B87A7-FBC2-93DE-6DF6-FE4C27E17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073F2C0-96D4-2911-BB0B-54314BF7B4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7C54541-6071-8CC3-6794-5E6F9C8D2BB7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16EB6-E2CC-3C93-7826-5A50BB2620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96F1A52-AD38-E37F-0548-355F4F9AF045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3.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A854975-3D44-ACCD-C93B-27B7C8EB49F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25178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EC5B790-34EE-377F-EE36-89998E919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9F80D28-08C6-F537-EFAD-26C70BCAE5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C765024-E566-EDF2-3B6D-67A75EC61D0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AB5E8-8A50-B116-D3FB-9962D34AE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3B6E4C94-F8AA-F7BF-96C5-F43B072F86F3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BB01CC7-47D4-A16F-6FF2-A310290EA27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16925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E647B54-F227-A5B5-92C6-B35F8722C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BEB0B7C-D2B8-A89A-F6A0-E27497D361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7EA5FBA-EA52-37B2-542F-A8691D0BEDA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38F66-6755-7E33-CC48-1F204691CD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11E0D81F-FBE9-AF4B-56FD-FAD33C4D7955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23AE7755-AC77-B223-8C8C-3572973A3496}"/>
              </a:ext>
            </a:extLst>
          </p:cNvPr>
          <p:cNvSpPr/>
          <p:nvPr/>
        </p:nvSpPr>
        <p:spPr>
          <a:xfrm>
            <a:off x="2188028" y="4677275"/>
            <a:ext cx="2090058" cy="30838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E7D150DF-EB41-4DC6-35DB-FA5EC7CFEFC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1416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D74AD00-828E-90E3-89E1-29BAF0C7D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D363567-EED6-69EA-95B2-12E912DB96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78B5D02-DDC4-6F4E-F764-815B3178062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EBA0B-2895-53FE-DABE-22917C3F1E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9E99610B-B8A7-00A2-2E9E-CA141B93D01C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128FC10-A508-E9C6-2006-53805128485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53775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4C70882-1700-F9B4-DCD0-95E84ACBC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BC03E36-2EDB-89F8-CA50-5C0831A389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1D17A09-36E5-6BE2-D0D5-E57A58771A0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719A17-74BC-A089-C048-3FDC6BAE3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1C05EA9-B297-A30A-0E9D-A67ACFEC5700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C5A7B16-0D1B-FFF2-BCCA-18217AD0380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81773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EBAD982-08F8-DA3D-BA5C-CDC1A50DA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B889C13-E152-9BED-D8CC-8E73EA3028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040FA32-F7AD-CD2F-2616-F3C5F88F520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3A810-39DC-0B20-B67A-B96DA85F18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2E78C697-F3A3-9F46-C137-FBDA01F12292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64B02E66-7DC2-9315-14CA-6E3348E74129}"/>
              </a:ext>
            </a:extLst>
          </p:cNvPr>
          <p:cNvSpPr/>
          <p:nvPr/>
        </p:nvSpPr>
        <p:spPr>
          <a:xfrm>
            <a:off x="2188027" y="4992960"/>
            <a:ext cx="2558143" cy="30601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31E616CA-E237-57A0-2E32-F75712FF683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05117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51B5069-29AB-8E43-78A9-D37026D67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E6B390B-BCA2-84F0-C5A6-F62C3EC4C7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A2D33BC-4E4A-F9C7-E77D-A047B9EAB70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39A54-EA30-7051-0C7D-B0D06850C2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42EA8FC-4373-BED5-EF95-FD41A7BC2AD4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F197171-89ED-7C5E-A8DC-0D4C58F83ED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46259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FB0022F-A986-8F25-F378-5E37594AF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5E54ADF-9EB8-D788-8EBA-96BD838894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AD0C822-E917-37B5-9697-1CA230B8109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9CAD3-050D-02FE-9EB7-0A351C3A38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55E9C751-3B8D-4FA3-3569-A7297BC23AEF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B624262-0612-4EB9-7440-2534EF34543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224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6D5A69A-60AB-D322-6FAF-23252EB3C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5A5C96-8C5E-9536-6396-CB145EFBBFB5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CB1A462-980A-760C-C4E8-7C8BFC0F7E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099" y="15801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Accessing </a:t>
            </a:r>
            <a:r>
              <a:rPr lang="en-GB" dirty="0" err="1"/>
              <a:t>Noteable</a:t>
            </a:r>
            <a:endParaRPr dirty="0"/>
          </a:p>
        </p:txBody>
      </p: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193D9673-EBCA-AD99-95F9-A0D742E0DA86}"/>
              </a:ext>
            </a:extLst>
          </p:cNvPr>
          <p:cNvSpPr txBox="1"/>
          <p:nvPr/>
        </p:nvSpPr>
        <p:spPr>
          <a:xfrm>
            <a:off x="489858" y="1803052"/>
            <a:ext cx="670892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Blackboard</a:t>
            </a:r>
            <a:br>
              <a:rPr lang="en-GB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“Introduction to Coding and Data Analysis for Scientists 2025”</a:t>
            </a:r>
            <a:endParaRPr lang="en-GB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“Unit Information and Resources”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Make sure “</a:t>
            </a:r>
            <a:r>
              <a:rPr lang="en-GB" sz="16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Classic (Legacy)” is selected.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■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Start</a:t>
            </a: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Click “+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GitRepo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Paste into Git Repository URL: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git@github.com:TomMaullin</a:t>
            </a:r>
            <a:r>
              <a:rPr lang="en-GB" sz="16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/SCIF10002-2025.git</a:t>
            </a: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Press clone</a:t>
            </a:r>
          </a:p>
          <a:p>
            <a:pPr marL="584200" lvl="1">
              <a:lnSpc>
                <a:spcPct val="90000"/>
              </a:lnSpc>
              <a:buClr>
                <a:srgbClr val="1CADE4"/>
              </a:buClr>
              <a:buSzPts val="1600"/>
            </a:pPr>
            <a:br>
              <a:rPr lang="en-GB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41400" lvl="2">
              <a:lnSpc>
                <a:spcPct val="90000"/>
              </a:lnSpc>
              <a:buClr>
                <a:srgbClr val="1CADE4"/>
              </a:buClr>
              <a:buSzPts val="16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Calibri"/>
              <a:buChar char="●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82D202-77CC-C4D3-64D4-08DAC8F0808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53339" y="4013199"/>
            <a:ext cx="3149686" cy="1927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506C95-1542-223E-E864-50251E4ECA0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8783" y="5615262"/>
            <a:ext cx="970907" cy="325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7BDF15-7259-16B9-B1C2-F062BF2DA89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47126" y="1151474"/>
            <a:ext cx="4073775" cy="232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2CEC564-5CD1-9978-B2C2-752CE21AF0B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2/11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94312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64690E9-572E-67D0-500F-2BD249398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B894D76-4F31-700E-592A-3068B3E5D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933425F-7484-EBC1-B588-50897D051F1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7FAE2-295C-FB60-F434-55B573E81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DB3CD7CF-3ADF-AD49-F039-BBDDACDEF7DD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7A035BF8-34D7-8F71-8C2D-ABCAB37D6963}"/>
              </a:ext>
            </a:extLst>
          </p:cNvPr>
          <p:cNvSpPr/>
          <p:nvPr/>
        </p:nvSpPr>
        <p:spPr>
          <a:xfrm>
            <a:off x="2188027" y="5297759"/>
            <a:ext cx="3494317" cy="34238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C8D77187-F6BD-C99D-5553-1D67B4CF361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4688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042BFCC-7BFC-04E6-0EB3-57F66128F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14F4794-FBA6-D2A7-71A8-BDA5AE84DF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2B987FB-8A65-B709-746C-95CA50212FC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701F8-BF0F-C29D-9A48-2C9EBF0F0B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19D42BF-2A8A-AF7A-4B05-CB473FE196CB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FB03F1E-B934-58CA-27C1-22EADF2ADFA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78219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D20C609-7A80-366D-0B9E-F2EF99FFE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703C750-0534-E569-B8E7-7A2148EF7E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621AAC4-398F-199C-419E-7C4B363AA798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4F53B4-3592-D809-F1CE-EF7CC860CD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14A5DA9-D7B3-58DC-D657-72146AE761C7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07D635A-1D1E-8051-603D-6656711A9D8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93615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0EC516C-E94D-0AD1-6825-476E0A03E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81BC7AF-D996-57D8-76DF-0A4A165F45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FA8FC13-60DB-E0C1-40A6-996DD753648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9E5AB-486C-AD6D-1555-14187E230E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25628FE4-4831-FD1F-D2E8-AE24F0ACC306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92D67B52-5232-1A8B-0C06-A570AA8F63E0}"/>
              </a:ext>
            </a:extLst>
          </p:cNvPr>
          <p:cNvSpPr/>
          <p:nvPr/>
        </p:nvSpPr>
        <p:spPr>
          <a:xfrm>
            <a:off x="2405742" y="4331709"/>
            <a:ext cx="1143002" cy="32737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962007BD-A9A9-B25E-7C64-3101C132B50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49442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FE2BD44-4901-FF16-B2A4-760646CB7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5AEC1C6-A0EA-F3A5-F44B-C5178499B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9135673-4322-2960-341D-55FB71313F6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126F8-2303-157B-FA7D-923CF45883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3A15A05F-C1C8-AFC3-B4FC-3B2C3BDB60CA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89C8C61-90DF-251E-C599-F899D157177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55176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FD10B9C-8F94-11ED-B36A-0D4C10A6D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473A7E5-F0D0-96B1-3302-B569B74D2F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C9E9C86-3549-6D94-E013-929096046F1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D5860-0290-BAD8-D242-A172108F30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53FA7ADD-6FF8-AC3A-0FA6-25D29E9A7004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2.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6689FDC-3870-B5D1-7D44-2590D0D6F23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97651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58E41D2-4C14-308D-12D2-5478D6A30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3FF99FD-E999-E610-301E-0FE914AF7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26EF8DA-ED02-A424-6471-58FF911D437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3E9B6-9280-9C23-3AC2-2631937C6F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6EE8AED-054E-6B98-284A-CDD73099CD2F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F9824E1-38DF-6EFF-0529-9AD1649CED2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6209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607FA78-8F5E-5638-40E6-ACCA0545B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9114AE8-3AF4-0A31-E256-7662B5134A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F2476EA-032E-D603-D213-DF7F8A25CB2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18F71-E13B-564F-CE03-B29692B354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96B907B2-02B7-1E92-1CAA-3BD6C51396FD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2CD39B87-F993-0611-111A-6D0250ECFAB1}"/>
              </a:ext>
            </a:extLst>
          </p:cNvPr>
          <p:cNvSpPr/>
          <p:nvPr/>
        </p:nvSpPr>
        <p:spPr>
          <a:xfrm>
            <a:off x="2188028" y="4677275"/>
            <a:ext cx="2090058" cy="30838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D290B886-8DAC-46E7-F446-A745FCE3D2A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0900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ABFBF51-22BA-8727-A249-D6134CD06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E8317E0-EEDC-AE96-AC1C-B81E3C2B92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1735D95-4C4B-CDAD-CB90-F6686A096F4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0CE53-26F8-CEED-47BF-AF87D09DD6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2CF0140D-535A-86A1-F898-AA8946DD244C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A8A8436-00CE-4470-68BE-EDE776F0B14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35558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23872F8-DA74-E6FA-142B-70A1D15CF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2BB0AC0-D8FA-BE94-DC4D-27C0D57B35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210036A-009F-32AE-B85D-FDBA875C0BD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95047-DF4F-950D-88DA-0B976186D2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8A92038-9781-9AF9-73FD-8C0D83BAC3FC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11BB0B2-1652-12F3-6CCA-D04B72749B4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253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07C9509-4A34-36C3-F583-F13591773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53069E8-4A99-C06D-8BF8-A2EFC23643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CF51E73-8D03-BDD8-1DE6-4DFA28E2D23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14405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DCA99A6-1F77-DD25-DF3C-F622AE726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5EF6B4F-F79D-0CE5-E1C6-314197A533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DEB886D-5954-4C13-0AB3-F77FA6993D4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896CA-5CF7-0D8D-A95F-CBA3B989AF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CD509227-4DA9-0433-4159-5BD8EA150CEA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52399B53-7BB8-3FE2-723E-9EBAFFFB2D48}"/>
              </a:ext>
            </a:extLst>
          </p:cNvPr>
          <p:cNvSpPr/>
          <p:nvPr/>
        </p:nvSpPr>
        <p:spPr>
          <a:xfrm>
            <a:off x="2188027" y="4992960"/>
            <a:ext cx="2558143" cy="30601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1B3269CC-0161-15D4-E2B6-7BC24CDEEE1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10015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894CEAB-8448-C592-9D21-D570509BD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1E185E7-4EBB-0E39-C646-52D17060F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820D99E-AC46-2E67-385C-CB48D852178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59B29-A596-D5F1-14BE-86ABB389DF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96BD607-DE4A-08B8-C596-02D5981CCF48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4C1E9FB-20CD-464E-24DB-33014BDE762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74294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62D30CA-34B3-64FE-8BC5-7B939E5CD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09CACB5-875A-C303-ABE5-C1BEBE3CD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3724FB1-7F47-EF91-C010-1B0CA174BE5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C23E8-8D8F-2944-ACCE-8AE62F1308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1D6E8815-695A-E28A-1024-084FB727BE7E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974A26D-9AF0-1032-5A31-AB289FA3B8A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03970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600FE50-4E7C-5818-D567-91592203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F9A9AD9-C38F-9567-DA7F-6E4A0D797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ECD0FCA-1AA8-8483-D0AB-FF71E239265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A606F-CF99-9CAF-00A1-22BEA53317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25F3F7AE-92FD-B808-E53E-D11F093317E5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767FEB01-5524-3A63-206B-E881C42350A0}"/>
              </a:ext>
            </a:extLst>
          </p:cNvPr>
          <p:cNvSpPr/>
          <p:nvPr/>
        </p:nvSpPr>
        <p:spPr>
          <a:xfrm>
            <a:off x="2188027" y="5297759"/>
            <a:ext cx="3494317" cy="34238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3C3B1D4D-3DD0-634D-F9D1-BFD3EC87166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67826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FBA5378-BCE3-196A-225C-3DBE796EB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355E45D-EBE3-8625-886F-6008187EFC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90AA627-96B0-3D2D-15DE-6A535350DA7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0AFED-72F2-5CB8-C8EB-0C522D06AA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FB5ACD6-9398-29ED-FF60-3D222F9BEC78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BEAEA25-6E5E-4743-2CA3-B73A3BF53CE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03909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4523782-605E-5A50-C6EF-D3A3946ED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1741091-7D14-8544-76C5-03827AFE10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61E80E7-3820-318F-E03F-7E83E4344FA7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01C8F-9C6F-3918-04A1-803C601DE2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A1BF3E47-16D8-FF7A-48E2-96993F1D2C95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A443D0A-5C24-CAA4-8C82-14DAD16DB60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62835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48CB34F-6B3A-8A51-473B-55DA1F94E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C4E28D8-FF6B-C370-3BBD-9C4650EE90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E9DA928-ED06-2352-3B55-19A224F50C0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C15E0-0769-79B4-B532-AB45A9B5B2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B443222-98AF-2545-93CD-E8117BB7464C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73B8AC37-F3D3-A7B0-AF5A-0664AF44CA68}"/>
              </a:ext>
            </a:extLst>
          </p:cNvPr>
          <p:cNvSpPr/>
          <p:nvPr/>
        </p:nvSpPr>
        <p:spPr>
          <a:xfrm>
            <a:off x="2405742" y="4331709"/>
            <a:ext cx="1143002" cy="32737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F01DE1FE-818D-099B-B75D-4F2A4437AC0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65632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123D9A6-5FEE-A073-9281-89F07297F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B5FEA70-4867-F6DE-9177-324FC793E0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C1719C5-1A73-900F-03CD-1390949348D9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D170C-452D-F32D-B3DD-1C88F489EE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9A49D8DF-7145-3035-2BFB-83E4CDD1092E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26ECA7F-8216-A04A-83D8-24FEA0137D5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53572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058DC76-0630-E651-4845-1D8A83DA6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CD2C36D-C85F-F8F8-6D8A-A1BAA09767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AB8D981-DF54-9711-3851-9A157F7FFC8A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DEBB6-DFF9-BC42-2AEB-5A925AACB2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95FED1E0-24C1-3669-2DBA-A9B729B43A95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1.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7512A44-C14D-9011-74F7-D114CE84674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8183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121786F-3234-6CFB-DC08-7C94AB505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326177A-A43F-7FAC-EEF4-E36FCBE287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4F49E19-2ACE-FD16-5AB8-6076ADDC124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6BFF3-5773-352F-B09E-D1213660F7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B582B31E-4592-07D8-28E8-F60188F91859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1F6EAD6-725E-F1C0-8A0E-26FC1B238DC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76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D2407E4-78A9-FCED-F435-AD2475A49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21F4C96-2C33-4AF4-1F68-6BF8D58F9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C7DDAA4-A187-8259-97A8-DEBDD9A18BF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5871C-9FE0-F919-FC2F-50307F0CB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40052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96FFDF5-F7C1-9A1F-0809-4CE814E2F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E3E3BFA-9889-140A-8C63-C3D98AF2BC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AFB2632-AAE9-AE54-37BB-15262818D8B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CC6F7-71A8-049C-A0C6-DE33CE7EBF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A4AAE8FA-8C8A-FED7-340C-9A76B74E7B0C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38AA5AC3-C6FE-17FE-E39E-DFC8BE056FD9}"/>
              </a:ext>
            </a:extLst>
          </p:cNvPr>
          <p:cNvSpPr/>
          <p:nvPr/>
        </p:nvSpPr>
        <p:spPr>
          <a:xfrm>
            <a:off x="2188028" y="4677275"/>
            <a:ext cx="2090058" cy="30838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4E4CF8E7-C924-2C99-FFA0-E16F5FFDDFE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5042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8928E98-E605-2A43-2F93-29F847288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6A49A5E-1563-BB3F-A487-1121DCED45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AF06AFA-F7ED-DDEC-1C2D-7211049F2C06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4E6EC-0B8B-B0FF-5F64-9EF5FB70F6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681C122B-882C-0C4A-917B-5D423D0326BE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CF04F05-9A07-D173-C07D-322B659DDE3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72167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A8DEF31-988B-18C8-938C-F13DB684B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8A7F078-D850-4E91-2F75-ACF0661466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730589A-C12B-B794-434F-BEBD10DE77B0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08B21-0102-7C96-9779-468B18F606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7F154877-0076-222F-7A8F-236A74EB813A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DB22BF1-472F-5EFE-1C73-F241814A904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506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4F3A373-CE21-3A7C-7CA7-EE777223A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199D4F1-6695-DDEE-F94A-C0F67C403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2F0B207-2A41-9837-E463-87180D97436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3A0B9-1D1D-F2FE-53EB-95BBB1546F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2CEEAC8B-60FC-15BF-F261-C489FCD5F9AD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5AA0D664-9903-2AD6-2FE9-9A1D4E77F196}"/>
              </a:ext>
            </a:extLst>
          </p:cNvPr>
          <p:cNvSpPr/>
          <p:nvPr/>
        </p:nvSpPr>
        <p:spPr>
          <a:xfrm>
            <a:off x="2188027" y="4992960"/>
            <a:ext cx="2558143" cy="30601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843F2C24-96EC-70DC-6F63-9E152CAA53E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00670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6E3925E-1839-4223-282E-15B56C48F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19EC307-BCEE-B9DA-33F5-12C6A58BF7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BB2E13E-6C2B-6432-74D7-A8343E21042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C1E1B-3279-0C33-DF33-FD08EE7477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5ECF7F22-8E7F-1C2D-D7BB-F6D16F8FD907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E81D99E-A8EF-0AFD-1900-5932614B006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89222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1731039-0016-0E89-DB3C-DEA30ABC5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D8B068F-8E53-6BDE-A540-C92CAED718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2ECA95F-5AFA-FC3B-D3A3-7E3FD09E5D8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EF23A-9797-3553-DD9E-DED79E753C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6AAE99FE-D1F6-2D43-6C8F-456A7C02C098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CB212FE-F74F-A550-F408-F231756F5A6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9365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CA800CE-50C6-33D9-A69E-B99114E9F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0AB6422-BFEA-855C-F55E-F61FBE6132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DDD711C-0B7C-D949-7B54-657648C0262A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5464B-ED1C-EA07-4D97-59D71E1AB4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B6C5A6D3-9A0D-885C-6820-7D7EECAABAF3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15B2649B-664E-2FED-67DA-8597A0A19C24}"/>
              </a:ext>
            </a:extLst>
          </p:cNvPr>
          <p:cNvSpPr/>
          <p:nvPr/>
        </p:nvSpPr>
        <p:spPr>
          <a:xfrm>
            <a:off x="2188027" y="5297759"/>
            <a:ext cx="3494317" cy="34238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4630A788-C326-107D-44AF-C8C6BFDB601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0587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D6C4F02-CA36-C37A-5A03-7545FE664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063A182-98A2-BAB2-D899-27115D9E1F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2980246-C621-EE6A-2CCF-DC9CE8C6E77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56A3E-ABA7-7737-987E-76A851FC0A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8480CEF-2C52-1A4B-E0A2-D58094B5997B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rgbClr val="FFCCCC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GB" sz="1800" b="1" dirty="0" err="1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rgbClr val="FFCCCC"/>
                </a:solidFill>
                <a:latin typeface="Calibri"/>
                <a:ea typeface="Calibri"/>
                <a:cs typeface="Calibri"/>
                <a:sym typeface="Calibri"/>
              </a:rPr>
              <a:t> is True, we repeat the loop.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C4D8360-1EB3-8E17-0CD1-4158655E3F9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2172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44F9452-1992-FCCD-C025-AE6CDFB2B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11EAD40-9B57-1B53-AB6B-42485406FA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610D824-9F67-DED3-CD60-65169EB9654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A31F2-D588-695A-F1D3-2D608153F1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70662F0B-3FC8-8034-788D-2CF3971C9F5D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Now </a:t>
            </a:r>
            <a:r>
              <a:rPr lang="en-GB" sz="1800" b="1" dirty="0" err="1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is False!!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2540394-77B7-AC6C-6D29-F4E7087B6BF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9697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08FE408-5046-3D64-99D2-A3CE9CF16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8C433C2-B15F-1A5B-E23F-E9BD9FC5DE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5A3F852-7097-45D9-B689-4449D460D662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11E09-33D5-2313-B301-D38E8C7549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D7DAF49-C28B-636B-E96F-22F7191A58A0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Now </a:t>
            </a:r>
            <a:r>
              <a:rPr lang="en-GB" sz="1800" b="1" dirty="0" err="1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is False!!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347620D6-356C-B36F-DDD3-602DFD714CFF}"/>
              </a:ext>
            </a:extLst>
          </p:cNvPr>
          <p:cNvSpPr/>
          <p:nvPr/>
        </p:nvSpPr>
        <p:spPr>
          <a:xfrm>
            <a:off x="2405742" y="4331709"/>
            <a:ext cx="1143002" cy="32737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C4764857-28E6-84D7-C311-6D6C5926C05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128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DDF4C2E-5291-B6B2-1FC6-8A684E5BB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67E401D-AF1C-30F2-3175-4BE1E68A78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22C2B25-F04E-DBB6-6D1D-D24FFF0D73A0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will be released this week!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9F83092-3005-FD41-503E-35A2615245E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64856-2DF4-B099-E67E-977CE4E5B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6388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04C9322-71D4-01FC-B70E-7510BC16C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68C82F4-B365-87B3-0523-6BD0339C79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3C62687-9B66-912E-2608-476C89AE58A6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18766-5191-21CF-07D8-3E031F5E6F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B28C9A6-013E-CAF4-CF9B-44407290873B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Now </a:t>
            </a:r>
            <a:r>
              <a:rPr lang="en-GB" sz="1800" b="1" dirty="0" err="1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is False!!</a:t>
            </a:r>
          </a:p>
          <a:p>
            <a:pPr marL="285750" lvl="0" indent="-28575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 stop here!</a:t>
            </a:r>
          </a:p>
        </p:txBody>
      </p:sp>
      <p:sp>
        <p:nvSpPr>
          <p:cNvPr id="3" name="Google Shape;200;p20">
            <a:extLst>
              <a:ext uri="{FF2B5EF4-FFF2-40B4-BE49-F238E27FC236}">
                <a16:creationId xmlns:a16="http://schemas.microsoft.com/office/drawing/2014/main" id="{A6BE92BB-A7FA-135E-D6AB-43558DCB9786}"/>
              </a:ext>
            </a:extLst>
          </p:cNvPr>
          <p:cNvSpPr/>
          <p:nvPr/>
        </p:nvSpPr>
        <p:spPr>
          <a:xfrm>
            <a:off x="2405742" y="4331709"/>
            <a:ext cx="1143002" cy="32737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3CE7D8FB-169F-3B8C-DEAA-76AEB68BE78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59068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04D3A29-9A7E-AE7E-83C1-B8B05D739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7195EEB-BD08-6F28-0EFB-D6D898651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D663BFD-4642-F422-440C-338CE5C0E5E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E7541-53DF-AD8A-3624-5389197A46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EDEB8494-19F5-8328-0A77-E02D82CB3A4E}"/>
              </a:ext>
            </a:extLst>
          </p:cNvPr>
          <p:cNvSpPr txBox="1"/>
          <p:nvPr/>
        </p:nvSpPr>
        <p:spPr>
          <a:xfrm>
            <a:off x="7804170" y="2836253"/>
            <a:ext cx="3930629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Body of the loop: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will execute over and over again until the Boolean is set to False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Next, number = number – 1 = 0.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 if number &gt; 0. </a:t>
            </a:r>
          </a:p>
          <a:p>
            <a:pPr marL="285750" lvl="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print the number.</a:t>
            </a:r>
          </a:p>
          <a:p>
            <a:pPr marL="285750" lvl="0" indent="-28575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Now </a:t>
            </a:r>
            <a:r>
              <a:rPr lang="en-GB" sz="1800" b="1" dirty="0" err="1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my_boolean</a:t>
            </a: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is False!!</a:t>
            </a:r>
          </a:p>
          <a:p>
            <a:pPr marL="285750" lvl="0" indent="-28575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 stop here!</a:t>
            </a: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A9DBB4A-EE4C-7C2C-A783-9FDBC203EC7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2223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51EA284-FFC9-FA85-4AF6-EBFAD839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590C3B1-7B90-0C12-9066-B27F9681DD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7ACA34E-9709-3FB8-41CF-0F6DC97C409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2536C-8F7C-D95C-82A1-E991C98B35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04053ED-7DBC-308F-1055-C635426038B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60447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2C52A10-5439-B9FE-7F7C-5D78173EA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26CA590-B96B-7152-0103-511BA721BE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E76F253-D011-21D8-8600-90E11B0F6BD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1C03A-2A94-3E86-501B-AF247BC495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B9620608-C79A-3B7F-AAFD-A8CC437288C9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the end we will have printed:</a:t>
            </a:r>
          </a:p>
          <a:p>
            <a:pPr lvl="0"/>
            <a:endParaRPr lang="en-GB" sz="1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5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4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3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2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1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0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C34D977-48D9-E46A-5D8D-965A63D578A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5116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F7E0472-3921-AE26-8DFA-6C0ECD44F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6443D65-8543-498E-4667-4BBF42593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DD368E7-EB10-715D-4B9C-E5971CB4525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7C4E9-B6A2-84B3-1A7D-A85C09F4E4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C3CC8244-8BC9-6744-BEE2-4146BE0690FC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the end we will have printed: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5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4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3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2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1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0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B475456-2A23-46AF-4095-0DEF0176E6E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15927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585AA88-A147-D79F-CEE5-FC02D976F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A850B8B-D5DF-1BFF-AA8F-43FC959DA4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7867F97-DB3E-0932-9965-D6BF0D9D33B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8BC1A-3414-96B7-640E-89CC296893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F236F1BB-C976-D19F-5976-F4D5DF49BFCA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the end we will have printed: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5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4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3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2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1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0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113CECF-C5BE-E662-05D0-139745FFB20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68135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FE5C336-80C4-2448-0477-5F14B05A2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E80ADB9-4319-E28F-E64E-DF5DCF4D3E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2908BC1-2A29-25CA-0F5F-4BD98B95096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9DD55-D52C-9A69-4F06-23239031C4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B56EB917-1AE3-3499-8171-5AC4EFF28025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the end we will have printed: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5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4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3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2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1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0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F722CB4-21D9-1D68-A304-31F10CF13A3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55265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CD4570D-E282-016F-4070-27870747F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E547B0E-6452-E538-F4E7-5CDF60CBB2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0BB6358-AD0B-DE49-528C-7B12445BB0E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2B5E3-F236-55F4-4719-07E71FF392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44FF87D7-48F5-1CEF-7F3A-52637F09EEFA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the end we will have printed: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5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4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3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2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1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0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74D6208-8D42-2600-F6B8-0C75AC75E0F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39264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BEBE278-5A63-4BDD-7690-4B68FFC6F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DB096E7-09BF-29D9-4BF7-B03DBFC9DE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0CFB010-4D37-57ED-D9B7-9859CF61612E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C666C-A5E5-456D-C920-55B1151EC9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CC1C4FBB-EE71-26B0-18D6-A8FF836175DB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the end we will have printed: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5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4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3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2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1</a:t>
            </a:r>
          </a:p>
          <a:p>
            <a:pPr lvl="0"/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 is 0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0EE9BA3-FB2A-00CA-EE16-113E5EDE169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41242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B70756F-A042-9ABC-518B-775154B8F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1172167-F1F4-44E5-D6D7-E74BA66638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A5C73F3-4207-9EEC-1F08-E4845B270FED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4F5A4-695F-4F0C-42C5-AA9F95712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198;p20">
            <a:extLst>
              <a:ext uri="{FF2B5EF4-FFF2-40B4-BE49-F238E27FC236}">
                <a16:creationId xmlns:a16="http://schemas.microsoft.com/office/drawing/2014/main" id="{356F70E3-9E2D-6490-FDA2-33CEFA2D376F}"/>
              </a:ext>
            </a:extLst>
          </p:cNvPr>
          <p:cNvSpPr txBox="1"/>
          <p:nvPr/>
        </p:nvSpPr>
        <p:spPr>
          <a:xfrm>
            <a:off x="7804170" y="2836253"/>
            <a:ext cx="393062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the end we will have printed: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5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4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3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2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1</a:t>
            </a:r>
          </a:p>
          <a:p>
            <a:pPr lvl="0"/>
            <a:r>
              <a:rPr lang="en-GB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is 0</a:t>
            </a:r>
          </a:p>
          <a:p>
            <a:pPr lvl="0"/>
            <a:endParaRPr lang="en-GB"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1524275-7A0B-D413-1729-727DF4D6D80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49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1CA91C8-3A27-DE6E-E73E-0C8B6F517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F994A90-E078-C3FE-833F-6DDDD0F21C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2C1CA3F-0481-0F64-03E0-47D233E4F3C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will be released this week!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Released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Wednesday 8</a:t>
            </a:r>
            <a:r>
              <a:rPr lang="en-GB" sz="1600" b="1" i="1" baseline="300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8A263D9-A138-2089-4378-4BB7C1A8186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4B6BB-68BE-3039-4BDA-59DEB2640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467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D28F8E8-D50A-0AFA-EA9D-7CF5D914C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0EF5515-BBC6-6E09-8F8C-1A2C2A658D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AAE2DE0-4E5F-08CE-58D1-016C39996E8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00F64-F087-8872-EAAD-021D278AE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EC46750-37B4-76C2-8710-52029D3FBAB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04438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7D2B6A7-762F-9AC8-61B4-2CA4B87A5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6A4DE1E-4F08-2563-8BF3-9EA9D12232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4F562CE-C11C-2C0C-284E-58909CF11BB1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CA268-C115-5853-F964-BF68A3A3AC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Google Shape;200;p20">
            <a:extLst>
              <a:ext uri="{FF2B5EF4-FFF2-40B4-BE49-F238E27FC236}">
                <a16:creationId xmlns:a16="http://schemas.microsoft.com/office/drawing/2014/main" id="{C8D23F57-C66C-32CD-3D3D-902033750EC7}"/>
              </a:ext>
            </a:extLst>
          </p:cNvPr>
          <p:cNvSpPr/>
          <p:nvPr/>
        </p:nvSpPr>
        <p:spPr>
          <a:xfrm>
            <a:off x="1823360" y="4662638"/>
            <a:ext cx="396205" cy="86347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98;p20">
            <a:extLst>
              <a:ext uri="{FF2B5EF4-FFF2-40B4-BE49-F238E27FC236}">
                <a16:creationId xmlns:a16="http://schemas.microsoft.com/office/drawing/2014/main" id="{16527D78-DF1F-8514-37D7-580E26D6DBF9}"/>
              </a:ext>
            </a:extLst>
          </p:cNvPr>
          <p:cNvSpPr txBox="1"/>
          <p:nvPr/>
        </p:nvSpPr>
        <p:spPr>
          <a:xfrm>
            <a:off x="4167097" y="5639625"/>
            <a:ext cx="4528307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Indentation. Again, this is how Python tells what is inside the loop!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2EC65DD-85EF-9498-C6E4-554BAE58EF7D}"/>
              </a:ext>
            </a:extLst>
          </p:cNvPr>
          <p:cNvCxnSpPr>
            <a:cxnSpLocks/>
          </p:cNvCxnSpPr>
          <p:nvPr/>
        </p:nvCxnSpPr>
        <p:spPr>
          <a:xfrm flipH="1" flipV="1">
            <a:off x="2270871" y="5557104"/>
            <a:ext cx="2029161" cy="3748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154F1CA-6B34-0CE8-8055-7506402644C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81490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20A1ABF-6CBC-AF5C-CA62-4609D7B01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53331E9-FF8F-6F67-AD2F-D7090B51C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13E8877-BCEA-7067-6EEB-44279DE47726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AB1547-E9D2-2D4D-A855-B66A795524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Google Shape;200;p20">
            <a:extLst>
              <a:ext uri="{FF2B5EF4-FFF2-40B4-BE49-F238E27FC236}">
                <a16:creationId xmlns:a16="http://schemas.microsoft.com/office/drawing/2014/main" id="{E6BA3FED-9605-36C0-AB45-D241CFD4E235}"/>
              </a:ext>
            </a:extLst>
          </p:cNvPr>
          <p:cNvSpPr/>
          <p:nvPr/>
        </p:nvSpPr>
        <p:spPr>
          <a:xfrm>
            <a:off x="1823360" y="4662638"/>
            <a:ext cx="396205" cy="86347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98;p20">
            <a:extLst>
              <a:ext uri="{FF2B5EF4-FFF2-40B4-BE49-F238E27FC236}">
                <a16:creationId xmlns:a16="http://schemas.microsoft.com/office/drawing/2014/main" id="{59529B8E-470C-FFDB-4C38-04AB90F9E603}"/>
              </a:ext>
            </a:extLst>
          </p:cNvPr>
          <p:cNvSpPr txBox="1"/>
          <p:nvPr/>
        </p:nvSpPr>
        <p:spPr>
          <a:xfrm>
            <a:off x="4167097" y="5639625"/>
            <a:ext cx="4528307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Indentation. </a:t>
            </a: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Again, this is how Python tells what is inside the loop!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88EC892-30A4-BF27-54FE-782C6AA8FE06}"/>
              </a:ext>
            </a:extLst>
          </p:cNvPr>
          <p:cNvCxnSpPr>
            <a:cxnSpLocks/>
          </p:cNvCxnSpPr>
          <p:nvPr/>
        </p:nvCxnSpPr>
        <p:spPr>
          <a:xfrm flipH="1" flipV="1">
            <a:off x="2270871" y="5557104"/>
            <a:ext cx="2029161" cy="3748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3FF2D37-F600-F69E-772A-9FB06242A43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876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46B5B50-21A3-1319-DCAF-5609348E0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65FA672-4AAC-46DE-2F07-E0EDC60757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F8C08DE-505A-2D78-6FE2-BE5765F1A886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82E0F-47F0-1422-538C-EDE238E9E5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9C259F0-EB28-5878-B47B-9D92D4C9D71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41137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18EFF5E-B11A-9AF8-0775-18E535299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6778D90-4D1C-70E3-4E8D-BA4757495A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2CA7D13-9A28-E6D9-0879-02F8E84C6344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E4759-5AE6-53E5-C40D-7D4674EA07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32238" y="3064117"/>
            <a:ext cx="3145948" cy="2073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4761A-8763-9DDE-AF52-7E979D0648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3AECE3D-87B7-EB60-667D-7FCC046CAC6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10581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91D54AF-4087-9066-40EF-011E29CFA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E1EE66E-FC56-247C-AD60-7FB16A0FE1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D3CB727-8DE5-0C6A-6D98-B155813BF1CA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A4B04-3FF5-4BD4-9D9C-BD72208BF5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32238" y="3064117"/>
            <a:ext cx="3145948" cy="2073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5BCAE-2895-5FAB-278C-D1FB4BAE17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0B02FF9B-7175-33F0-35CF-E58D2E9B6CEA}"/>
              </a:ext>
            </a:extLst>
          </p:cNvPr>
          <p:cNvSpPr txBox="1"/>
          <p:nvPr/>
        </p:nvSpPr>
        <p:spPr>
          <a:xfrm>
            <a:off x="5594572" y="5227294"/>
            <a:ext cx="6401486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 if statement executes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once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if the Boolean is True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 while loop executes </a:t>
            </a:r>
            <a:r>
              <a:rPr lang="en-GB" sz="20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repeatedly</a:t>
            </a:r>
            <a:r>
              <a:rPr lang="en-GB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until the Boolean is False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3;p13">
            <a:extLst>
              <a:ext uri="{FF2B5EF4-FFF2-40B4-BE49-F238E27FC236}">
                <a16:creationId xmlns:a16="http://schemas.microsoft.com/office/drawing/2014/main" id="{13D46F3D-091B-7306-2626-0183C20F5CA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147810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9738078-4E93-54F8-8D26-5A0108656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163026F-5B8A-31CF-B9CA-F1FA1895EA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D475F3E-004D-3C0A-B107-8FA3E1E1A57B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4F3DE-4126-0AAB-3BA8-1C781E85C8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32238" y="3064117"/>
            <a:ext cx="3145948" cy="2073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8B9DA8-E38F-5ED1-9039-CC746EB7A3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D800A380-CCB9-C15E-A60E-8944AEA09A73}"/>
              </a:ext>
            </a:extLst>
          </p:cNvPr>
          <p:cNvSpPr txBox="1"/>
          <p:nvPr/>
        </p:nvSpPr>
        <p:spPr>
          <a:xfrm>
            <a:off x="5594572" y="5227294"/>
            <a:ext cx="6401486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 if statement executes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once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if the Boolean is True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 while loop executes </a:t>
            </a:r>
            <a:r>
              <a:rPr lang="en-GB" sz="20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repeatedly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until the Boolean is False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3;p13">
            <a:extLst>
              <a:ext uri="{FF2B5EF4-FFF2-40B4-BE49-F238E27FC236}">
                <a16:creationId xmlns:a16="http://schemas.microsoft.com/office/drawing/2014/main" id="{61E5B261-615F-DFC5-1F7C-F8329BF1F3F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79822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839FE7C-652A-2D87-6991-A15423D06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1390962-B540-EA8D-F09A-6A43FCAAA4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While Loops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333B3F6-8E03-A1E8-C058-CBD29DF3C39F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while loop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lets you run code repeatedly so long as a Boolean statement is </a:t>
            </a:r>
            <a:r>
              <a:rPr lang="en-GB" sz="18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8A5C7-D49D-C28F-1F47-A8BEBF4B10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32238" y="3064117"/>
            <a:ext cx="3145948" cy="2073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737815-CEFD-A6BA-AF31-0FD2D48362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486" y="3064117"/>
            <a:ext cx="3918858" cy="25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385F6E6-5AE7-AE0B-918E-A9AFF92A8F0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9/11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07328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81B78BA-0F50-CFBF-F031-C1734EECD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2BC0581-1E69-B589-A6DB-8EE6EA90387F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D47D085C-55E3-BE4D-005B-71CDDDF5B1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DB7A9D9-35A3-E1D4-6BF9-9AFD7AB27F3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46670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A5E106C9-25ED-AD56-E753-C5198E2B9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73FA4B-0A9B-B103-C455-91891D4F922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6E84C2B-0623-06ED-BC6A-6AD8B4DA76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FF95A621-224B-FD56-CCDE-FE10CA3CC365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50442F0-8817-34CF-C861-A6469B379FE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772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4EC50AE-02AB-A42C-557E-E5A1AB748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C525BA6-EE33-2095-71ED-53BAEA36BD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9F787BF-0AEF-A159-CD8F-584CEC720553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will be released this week!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Released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Wednesday 8</a:t>
            </a:r>
            <a:r>
              <a:rPr lang="en-GB" sz="1600" b="1" i="1" baseline="300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Due 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Wednesday 22</a:t>
            </a:r>
            <a:r>
              <a:rPr lang="en-GB" sz="1600" b="1" i="1" baseline="300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7CBF54E-B219-FFDC-1513-CE442CBEC71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939A1-CDF7-7E26-459D-054A176AE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75295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17760FA-CA9E-0859-1A71-AEEA6E52F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01B7497-EF24-B8B5-5CA0-27713A7B8F73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FDAC8AE-DF4E-20C7-5032-B159DADBF9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537ED962-24BD-C5C3-E4BD-D8AAF0B19F1E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98D00F85-452C-EEDB-2065-0FB65A8AA2A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42236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FC8417A-8AEB-8DE6-F068-B924E1762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8E1C2D-925E-40D4-660C-FBCD1F557431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6B2A89E3-EE81-863E-3053-5DF5230591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245CBEB-4D4A-FA54-55BD-91D0012777EB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8643476-AEC5-6592-A44A-A9982B4A098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22749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1E0A326-0B42-67A1-54E9-794BBDC3B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ED74EA-AC77-2F2F-7A50-C888D27EFDBC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DD19591-D48D-BFA6-B62E-70C6DC82F5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0239EC34-8981-FB35-4349-771C1A6F01A7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3241B-6C16-9EAB-9E35-6BCE16607A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69" t="11101" r="14097" b="1033"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35D24510-2C67-D8F8-1602-707B8182BE6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33053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8145895-8ABA-C05F-12C9-5AD20718E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ED4A9F-BB50-88A0-00FF-FDADF9F292F0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DF9A9E7-1A11-6761-A0BC-4B1F067AA3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66216D52-1D66-96EC-3C7B-010A47F1D119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F9A02-ED1C-E5A6-DA08-CA1219312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69" t="11101" r="14097" b="1033"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E7EFF923-B106-3C03-10A7-B0558A42513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66601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8AB2649-A1AB-C30B-A43F-8FD8261E4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291AF0-E468-C1D4-A658-B1D46ADE83C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C2496A82-3308-F90B-4D62-012925D7AE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FB73E42-64F6-FC4B-C458-52CC68601C6A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0C5D0-2FDD-F27A-3B79-379B38B5DF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69" t="11101" r="14097" b="1033"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73109B44-9226-63DC-E87F-C2A912DFE6D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06146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3D31B92-9A8E-13B0-1431-006EFED7D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6EC12E-8392-6007-9CD9-560A6CFA5752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78E10E7A-E877-497E-05E2-8B9E59C1C3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7BB0E38-E9D8-8D33-4AFD-C9B82451E7A7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A885E-CB5C-37FD-D28A-F48E3E94D7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69" t="11101" r="14097" b="1033"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6CD9DF3-4949-E603-2482-E5A15283364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4118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3BC94A9-5563-1649-6419-9B8CF2348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662B7F8-A9B1-08EF-C939-17FF75CE0540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2733A9E4-20C4-9095-379E-047C14F786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AED289E6-2990-79EF-EBA9-0B4CC361D099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Comprehensions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59EE2-80B1-AAB7-D959-1B591C7D47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69" t="11101" r="14097" b="1033"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A24E1F8-DD07-B735-8B1D-A3104B4B7A5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64742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8158DCE-45F1-7D6C-3D8B-6B8C9FE0A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3EB0E85-B79C-2CC4-8A04-669FDE5869C6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4CE0AC81-283D-6E36-5F7F-DDB9CCF94C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1C6CA38B-DA74-C6E5-4774-23C21A91B2C1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Comprehensions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1984F-9FF3-D18D-7A11-D73CB4B46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69" t="11101" r="14097" b="1033"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221E2D41-9462-E1E6-704E-FAF4EFEF9BA7}"/>
              </a:ext>
            </a:extLst>
          </p:cNvPr>
          <p:cNvSpPr txBox="1"/>
          <p:nvPr/>
        </p:nvSpPr>
        <p:spPr>
          <a:xfrm>
            <a:off x="6019800" y="5242500"/>
            <a:ext cx="4613366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Choose this if you are just gettin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n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started with loops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00;p20">
            <a:extLst>
              <a:ext uri="{FF2B5EF4-FFF2-40B4-BE49-F238E27FC236}">
                <a16:creationId xmlns:a16="http://schemas.microsoft.com/office/drawing/2014/main" id="{05D062B1-42A3-4BD7-6062-4813D6B49950}"/>
              </a:ext>
            </a:extLst>
          </p:cNvPr>
          <p:cNvSpPr/>
          <p:nvPr/>
        </p:nvSpPr>
        <p:spPr>
          <a:xfrm>
            <a:off x="1519645" y="4350722"/>
            <a:ext cx="3955869" cy="35190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137;p17">
            <a:extLst>
              <a:ext uri="{FF2B5EF4-FFF2-40B4-BE49-F238E27FC236}">
                <a16:creationId xmlns:a16="http://schemas.microsoft.com/office/drawing/2014/main" id="{F5A24D94-0060-4042-83EA-8DECA7A67E75}"/>
              </a:ext>
            </a:extLst>
          </p:cNvPr>
          <p:cNvCxnSpPr>
            <a:cxnSpLocks/>
          </p:cNvCxnSpPr>
          <p:nvPr/>
        </p:nvCxnSpPr>
        <p:spPr>
          <a:xfrm flipH="1" flipV="1">
            <a:off x="5585191" y="4701505"/>
            <a:ext cx="747295" cy="60459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103;p13">
            <a:extLst>
              <a:ext uri="{FF2B5EF4-FFF2-40B4-BE49-F238E27FC236}">
                <a16:creationId xmlns:a16="http://schemas.microsoft.com/office/drawing/2014/main" id="{F6973E5D-6AFD-2C51-4CAB-FDB4420FDBA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9525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C9354769-A9F6-CF8A-2984-3A083CF7B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4D925A-358B-5760-8BA0-BB798563AF7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433465D-E787-3C38-20A0-34BF05D22E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D65753B4-8D4E-CA89-2B41-341CAC73BC1F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Comprehensions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EE0B6-7CEF-791F-9A1B-05D329F446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69" t="11101" r="14097" b="1033"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24882F6C-6DBC-13E0-7C41-B5B09E65EFE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73537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4B655E0-A59E-8EBC-BB8E-4C8293BE9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C1F48D-5CCA-F438-4371-669C40488924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97AE77B-3F8D-46D6-11E4-55291CCFC8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BAC8B8DB-0627-4DFA-0939-B5479AB91697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Comprehensions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E1C79-A1C9-E194-609A-97067997C1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69" t="11101" r="14097" b="1033"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C3EAF3E6-C7E9-31A8-36E5-F5091CE6DADA}"/>
              </a:ext>
            </a:extLst>
          </p:cNvPr>
          <p:cNvSpPr txBox="1"/>
          <p:nvPr/>
        </p:nvSpPr>
        <p:spPr>
          <a:xfrm>
            <a:off x="6486244" y="5257800"/>
            <a:ext cx="4613366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Choose this if 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already have some experience with loops in Python and want to broaden pre-existing knowledge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00;p20">
            <a:extLst>
              <a:ext uri="{FF2B5EF4-FFF2-40B4-BE49-F238E27FC236}">
                <a16:creationId xmlns:a16="http://schemas.microsoft.com/office/drawing/2014/main" id="{3667DC84-B117-8412-92ED-1EEFAA126FBF}"/>
              </a:ext>
            </a:extLst>
          </p:cNvPr>
          <p:cNvSpPr/>
          <p:nvPr/>
        </p:nvSpPr>
        <p:spPr>
          <a:xfrm>
            <a:off x="1519645" y="4797036"/>
            <a:ext cx="4195355" cy="376175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137;p17">
            <a:extLst>
              <a:ext uri="{FF2B5EF4-FFF2-40B4-BE49-F238E27FC236}">
                <a16:creationId xmlns:a16="http://schemas.microsoft.com/office/drawing/2014/main" id="{142E5DBB-C3AC-88A7-FC8D-A6A76D6A9BF8}"/>
              </a:ext>
            </a:extLst>
          </p:cNvPr>
          <p:cNvCxnSpPr>
            <a:cxnSpLocks/>
          </p:cNvCxnSpPr>
          <p:nvPr/>
        </p:nvCxnSpPr>
        <p:spPr>
          <a:xfrm flipH="1" flipV="1">
            <a:off x="5945777" y="5095541"/>
            <a:ext cx="747295" cy="60459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103;p13">
            <a:extLst>
              <a:ext uri="{FF2B5EF4-FFF2-40B4-BE49-F238E27FC236}">
                <a16:creationId xmlns:a16="http://schemas.microsoft.com/office/drawing/2014/main" id="{5DB9A225-346E-9534-D5A6-33BDC7F9D11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009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E24C979-FA8B-6B76-F7B6-70FEF5377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84536B9-3C31-D89A-82D4-AF1F727D76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CFBCFD9-1EF3-CDE3-245F-52AD98DB8EDC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will be released this week!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Released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Wednesday 8</a:t>
            </a:r>
            <a:r>
              <a:rPr lang="en-GB" sz="1600" b="1" i="1" baseline="300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Due 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Wednesday 22</a:t>
            </a:r>
            <a:r>
              <a:rPr lang="en-GB" sz="1600" b="1" i="1" baseline="300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assessed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15%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your grade!)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2BB6AE7-F799-2B33-6460-1BB7FC33754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2E2130-FD7C-3E0E-EBDD-7B37A9273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599870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D7EAD1B2-A818-6B8A-86D5-AF8FCD2A7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64CFEB-0813-ABE9-E72C-409FF278D44A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352071B6-BBE2-066F-A92B-EEE2538DD4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E5C40F8A-8628-96E3-A1D1-C0CD02414952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Comprehensions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58DEC-ECD7-4EF7-89AB-0416C1472D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69" t="11101" r="14097" b="1033"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282F737-34CF-E567-1F05-2CE683F1197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79232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B986F93-1C42-E20B-3210-19C7B759B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738459-A884-A519-5992-89400EA97320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074459A8-E382-EB98-BD37-A10B57D939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853F6B2-BC0C-98F1-6F7C-BD2FB249CC00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Comprehensions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02830-5A01-9273-E1B5-4946082F53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69" t="11101" r="14097" b="1033"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074963D7-8BC9-E2F6-F0F7-2AB3701C6037}"/>
              </a:ext>
            </a:extLst>
          </p:cNvPr>
          <p:cNvSpPr txBox="1"/>
          <p:nvPr/>
        </p:nvSpPr>
        <p:spPr>
          <a:xfrm>
            <a:off x="6486244" y="5257800"/>
            <a:ext cx="4613366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Choose this if </a:t>
            </a:r>
            <a:r>
              <a:rPr lang="en-GB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have a lot of experience already and have been programming for years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00;p20">
            <a:extLst>
              <a:ext uri="{FF2B5EF4-FFF2-40B4-BE49-F238E27FC236}">
                <a16:creationId xmlns:a16="http://schemas.microsoft.com/office/drawing/2014/main" id="{37C7958E-5CFC-8F73-C53D-788016A47159}"/>
              </a:ext>
            </a:extLst>
          </p:cNvPr>
          <p:cNvSpPr/>
          <p:nvPr/>
        </p:nvSpPr>
        <p:spPr>
          <a:xfrm>
            <a:off x="1519645" y="5221579"/>
            <a:ext cx="3825241" cy="384564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137;p17">
            <a:extLst>
              <a:ext uri="{FF2B5EF4-FFF2-40B4-BE49-F238E27FC236}">
                <a16:creationId xmlns:a16="http://schemas.microsoft.com/office/drawing/2014/main" id="{59B26814-9F26-1E45-DD07-FF0D54801A33}"/>
              </a:ext>
            </a:extLst>
          </p:cNvPr>
          <p:cNvCxnSpPr>
            <a:cxnSpLocks/>
          </p:cNvCxnSpPr>
          <p:nvPr/>
        </p:nvCxnSpPr>
        <p:spPr>
          <a:xfrm flipH="1" flipV="1">
            <a:off x="5606143" y="5388447"/>
            <a:ext cx="1086929" cy="31168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103;p13">
            <a:extLst>
              <a:ext uri="{FF2B5EF4-FFF2-40B4-BE49-F238E27FC236}">
                <a16:creationId xmlns:a16="http://schemas.microsoft.com/office/drawing/2014/main" id="{8C012EAC-BDAB-03BE-48A2-D2C083B8A6E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46776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9BA90C3A-5B51-09AF-14F8-4EC49136B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A36387-D646-BD36-7EE5-7084CC5D997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EA247FCE-0CA0-0E51-F7FA-088A48B046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5EFC28F0-9827-E329-EC49-4591971FA1B5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Comprehensions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BCF38-132F-5261-4DEB-1BB21563F3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69" t="11101" r="14097" b="1033"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38F92BA-4205-176A-3540-481DFD4CDB9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98354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8B496426-DA49-BFA1-9B5D-6F99F0805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D30B3C-89D2-D1E5-EE23-E7562D877B7D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8670431-6528-B88B-8CCF-CFC3969833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41E7BD6E-034E-93BF-9D7B-95EA9B8AEADE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Comprehensions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A5CB2-5870-BA37-0F76-399B6C3C6B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69" t="11101" r="14097" b="1033"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9998A1CD-860D-08A1-92B1-DE914C8C9A93}"/>
              </a:ext>
            </a:extLst>
          </p:cNvPr>
          <p:cNvSpPr txBox="1"/>
          <p:nvPr/>
        </p:nvSpPr>
        <p:spPr>
          <a:xfrm>
            <a:off x="6268563" y="5132458"/>
            <a:ext cx="4887117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Important: If you choose the intermediate or advanced options, make sure you are comfortable with the material in Beginner first!!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00;p20">
            <a:extLst>
              <a:ext uri="{FF2B5EF4-FFF2-40B4-BE49-F238E27FC236}">
                <a16:creationId xmlns:a16="http://schemas.microsoft.com/office/drawing/2014/main" id="{A6E76CE4-36FB-959A-C4F9-36EAACE840C5}"/>
              </a:ext>
            </a:extLst>
          </p:cNvPr>
          <p:cNvSpPr/>
          <p:nvPr/>
        </p:nvSpPr>
        <p:spPr>
          <a:xfrm>
            <a:off x="1519644" y="4800466"/>
            <a:ext cx="4271556" cy="82744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3;p13">
            <a:extLst>
              <a:ext uri="{FF2B5EF4-FFF2-40B4-BE49-F238E27FC236}">
                <a16:creationId xmlns:a16="http://schemas.microsoft.com/office/drawing/2014/main" id="{11149D92-3AB8-0597-E728-B19C687910E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67586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F1B8FAAB-8D5B-5EB1-04E0-7ED47678D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746DC41-E22F-F82D-2E6A-EA4226588A77}"/>
              </a:ext>
            </a:extLst>
          </p:cNvPr>
          <p:cNvSpPr/>
          <p:nvPr/>
        </p:nvSpPr>
        <p:spPr>
          <a:xfrm>
            <a:off x="914400" y="1382486"/>
            <a:ext cx="10994571" cy="626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50498354-BE95-BCDF-0E3F-21C7923FDB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134201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Practical</a:t>
            </a:r>
            <a:endParaRPr dirty="0"/>
          </a:p>
        </p:txBody>
      </p: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9B049EEA-4C4C-F1DD-1F3E-A93C03753719}"/>
              </a:ext>
            </a:extLst>
          </p:cNvPr>
          <p:cNvSpPr txBox="1"/>
          <p:nvPr/>
        </p:nvSpPr>
        <p:spPr>
          <a:xfrm>
            <a:off x="1036320" y="1607111"/>
            <a:ext cx="498348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move over to Python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Please open `week_03_home.ipynb`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the rest of today, you must work through a Python notebook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have a choice of one of three options</a:t>
            </a:r>
            <a:br>
              <a:rPr lang="en-GB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1: Beginner – For and While Loops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2: Intermediate – Advanced Iteration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 3: Advanced – Comprehensions</a:t>
            </a:r>
            <a:endParaRPr lang="en-GB" sz="20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9F309-1513-CB62-50A9-A26586A07D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69" t="11101" r="14097" b="1033"/>
          <a:stretch>
            <a:fillRect/>
          </a:stretch>
        </p:blipFill>
        <p:spPr>
          <a:xfrm>
            <a:off x="6141720" y="1469553"/>
            <a:ext cx="5618480" cy="3534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DB82DE29-1AB2-D043-84CF-6A139474938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10/11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4440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Time</a:t>
            </a:r>
            <a:endParaRPr/>
          </a:p>
        </p:txBody>
      </p:sp>
      <p:sp>
        <p:nvSpPr>
          <p:cNvPr id="3213" name="Google Shape;3213;p184"/>
          <p:cNvSpPr txBox="1"/>
          <p:nvPr/>
        </p:nvSpPr>
        <p:spPr>
          <a:xfrm>
            <a:off x="1211100" y="17618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Lecture 3: Loops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Accessing </a:t>
            </a:r>
            <a:r>
              <a:rPr lang="en-GB" sz="1600" dirty="0" err="1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If Statements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For Loops</a:t>
            </a:r>
            <a:b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While Loops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Inputs and Outputs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86F060B-22CF-5D76-9B92-2F8E9A616F7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11/11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B3BE817-7E19-E3FD-1AF9-7CE55ECA2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97E7111-4CC6-7BA4-2576-7E9B6203ED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BB2F845-4F0E-F5E1-77B1-86A53C821A40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will be released this week!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Released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Wednesday 8</a:t>
            </a:r>
            <a:r>
              <a:rPr lang="en-GB" sz="1600" b="1" i="1" baseline="300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Due 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Wednesday 22</a:t>
            </a:r>
            <a:r>
              <a:rPr lang="en-GB" sz="1600" b="1" i="1" baseline="300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assessed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15%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your grade!)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Submission is via </a:t>
            </a:r>
            <a:r>
              <a:rPr lang="en-GB" sz="1800" b="1" i="1" dirty="0" err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3381F23-5547-40DD-E1EF-B33C3F7182F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018AE8-16EF-7A70-418B-EC4394966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456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5BDA6119-C236-8F1A-8067-31B8A4C40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A158C5EA-E277-C9D4-04D1-882B36898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9A0C7B94-FBEE-DC05-ED0B-0B6F70B594DA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3: Loops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8520CE0D-B103-76B4-6D80-8273DA676B2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611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5E4C4B1-A5A6-EE6F-487C-9F69F5D38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C2328A8-1D6A-0045-EC7E-666E1209CF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70000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Important: Assessed Coursework 1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AFC0F7E-D7CE-FC48-D138-09E201AC4715}"/>
              </a:ext>
            </a:extLst>
          </p:cNvPr>
          <p:cNvSpPr txBox="1"/>
          <p:nvPr/>
        </p:nvSpPr>
        <p:spPr>
          <a:xfrm>
            <a:off x="1176379" y="1882572"/>
            <a:ext cx="56904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first assignment will be released this week!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Released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Wednesday 8</a:t>
            </a:r>
            <a:r>
              <a:rPr lang="en-GB" sz="1600" b="1" i="1" baseline="300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Due 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Wednesday 22</a:t>
            </a:r>
            <a:r>
              <a:rPr lang="en-GB" sz="1600" b="1" i="1" baseline="300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GB" sz="16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October at 12:00PM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assessed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15%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your grade!)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Submission is via </a:t>
            </a:r>
            <a:r>
              <a:rPr lang="en-GB" sz="1800" b="1" i="1" dirty="0" err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submit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 many times as you like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up until the submission date</a:t>
            </a: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BFA2715-CA31-013F-6DCB-66255C65C54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3/11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11854-B6F4-9650-DC55-0B31FF487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0" b="15002"/>
          <a:stretch>
            <a:fillRect/>
          </a:stretch>
        </p:blipFill>
        <p:spPr bwMode="auto">
          <a:xfrm>
            <a:off x="6847115" y="2660092"/>
            <a:ext cx="3934736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10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A06AE5F-5888-D2E4-27DE-B958F449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D9ED902-348C-C470-14EF-AA2F89EFB643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A233B9A-C331-C2FD-5E19-A5844AE254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D1D036E-1E2C-21ED-C681-89063FC1243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727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8749FE5-4911-9EB3-99DB-DBA73F53A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114E5DA-FC29-EB9C-9B6A-E3A4D9F96C54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01B64E0-C3AA-931F-2958-A23BCB1A4D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9F21F3F-90A8-602C-6CE4-D151FF0B00B2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notable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D7AA26A-5AE3-A027-2924-E9430DB8615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274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A74CBB1-77D3-5BA9-4C94-B2CE727E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D00CD49-818F-2237-DD52-44FA561C7DA9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A1187A-FC35-0538-CE08-3BC8D0647D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35" b="11259"/>
          <a:stretch>
            <a:fillRect/>
          </a:stretch>
        </p:blipFill>
        <p:spPr>
          <a:xfrm>
            <a:off x="4251368" y="1803400"/>
            <a:ext cx="7688569" cy="3999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88F849D-AFBE-3D8B-5C0B-4FD358D8F5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67FAF94-0F7E-FBB5-2C1F-B35D23A3AE14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E60219C-1B04-E21E-C131-CAD1B107EE3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532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A24A60C-54A6-B885-CEAC-E3F5A0581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3C4D60F1-F87D-74E2-4AFD-BAAB514499D9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E0FBF6-E0E3-27FE-7EEC-9E91F1024C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35" b="11259"/>
          <a:stretch>
            <a:fillRect/>
          </a:stretch>
        </p:blipFill>
        <p:spPr>
          <a:xfrm>
            <a:off x="4251368" y="1803400"/>
            <a:ext cx="7688569" cy="3999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6AC91C0-A629-BDDA-5C7E-A49482C304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51E5305-30B6-A05A-E7B0-17386AD61C02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DE27529-1FDA-5DE1-683E-1F984E0800D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Google Shape;136;p17">
            <a:extLst>
              <a:ext uri="{FF2B5EF4-FFF2-40B4-BE49-F238E27FC236}">
                <a16:creationId xmlns:a16="http://schemas.microsoft.com/office/drawing/2014/main" id="{36780808-EA4E-A0F3-84A4-5C9BF1748C17}"/>
              </a:ext>
            </a:extLst>
          </p:cNvPr>
          <p:cNvSpPr/>
          <p:nvPr/>
        </p:nvSpPr>
        <p:spPr>
          <a:xfrm>
            <a:off x="5444067" y="2351293"/>
            <a:ext cx="651933" cy="26490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8717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350A500-739D-0AB9-2D03-0F74F0180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24ECD43D-A711-57A7-6A2D-5E2B16C73AA9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28A17A-28F8-8685-E197-1AD939215C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74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96139C4-C534-68F2-9D24-E1A3B1AFFD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118E40D-0913-5328-27DA-EEDAA54D810D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4B22A16-3126-C1B8-2063-FDAAEAEB8C1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Google Shape;136;p17">
            <a:extLst>
              <a:ext uri="{FF2B5EF4-FFF2-40B4-BE49-F238E27FC236}">
                <a16:creationId xmlns:a16="http://schemas.microsoft.com/office/drawing/2014/main" id="{E17F002A-624D-C38C-371B-A37A1D0A19CA}"/>
              </a:ext>
            </a:extLst>
          </p:cNvPr>
          <p:cNvSpPr/>
          <p:nvPr/>
        </p:nvSpPr>
        <p:spPr>
          <a:xfrm>
            <a:off x="5444067" y="2351293"/>
            <a:ext cx="651933" cy="26490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1849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B74F0EA-0446-48CD-E3C4-7EB1D6DBE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E376D51-4B07-2E5D-554C-159FB7A63006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C231D6-6519-641A-3BB5-2CDDAC7E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74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36D58AB-95C8-7A52-A349-5BB6B89D7D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1DA5A78-0F56-7B98-BB1B-D7EFE95FAEC1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FC3E458-EACE-80DA-5270-8A859F3CA0D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413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3882FE2-CFCD-171F-ED74-552213E96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ECF72643-BADE-104A-2373-8470CE84DC6C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6B183F-4396-D172-AF9A-2C012233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74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529DE67-D2CB-CAFA-E77B-C20AA0D5CC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1EB9DC9-CAAC-1D89-913B-65C722D107FA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843D91C-6024-7B1D-BE10-0D545AA3D2D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301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FD186F0-B096-DB62-BA41-5B2188B7E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2FD6D3B-0010-8083-CB08-0C5A7AF87146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FCBD48-1A95-047C-A2E5-04F377BA56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74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5583D22-051B-4334-110E-6AB37F4AA0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B8A6FDC-63AC-9E92-4C8C-448C4C21608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9AB5D44-1CA2-AC54-D17B-D024F071F2D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CB9B23A2-62FD-4AC8-C6EB-7E77F80DED3E}"/>
              </a:ext>
            </a:extLst>
          </p:cNvPr>
          <p:cNvSpPr/>
          <p:nvPr/>
        </p:nvSpPr>
        <p:spPr>
          <a:xfrm>
            <a:off x="10905067" y="2969359"/>
            <a:ext cx="567266" cy="24797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2615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3C43848-5706-3477-7905-2132E2343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05C252D-368D-6676-25BB-2CC60FFA1A6C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090A7C-6DEE-62A0-248B-226EE57746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9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9C1D5E6-28DC-B9F7-D60A-A585DB1B9B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43D0548-ED24-98A3-FAD4-B4FC1D211BCE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0A31CEE-B2E1-F858-37BC-DA194DC173A8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5CB0F45D-B8A4-D578-7289-5657B0D4E8A4}"/>
              </a:ext>
            </a:extLst>
          </p:cNvPr>
          <p:cNvSpPr/>
          <p:nvPr/>
        </p:nvSpPr>
        <p:spPr>
          <a:xfrm>
            <a:off x="10905067" y="2969359"/>
            <a:ext cx="567266" cy="24797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9236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C1D6CEC3-2A31-BFA2-92A5-5A9BAE69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392C73A8-A11A-FF3A-465B-65BDD50AB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22C71F4A-A798-B690-ED7A-A9E21CF1213F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3: Loops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Accessing </a:t>
            </a:r>
            <a:r>
              <a:rPr lang="en-GB" sz="1600" b="1" dirty="0" err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4A6AE7E-1B45-363B-5CB9-ACF5622D41D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096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3B93BDA-5FC2-0E51-694A-A18886B9B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6476F19A-7E5F-E3B4-BDFE-39D16D48AF6D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0482B8A-9785-F431-1CB6-9FFDC6C3F3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B20ACD6-F183-A18F-FE74-8E85EF688D23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AE9FF58-2C38-661C-BE18-6A0BAA10A2A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A48D33-FDC8-0F7C-0474-BDEEF285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4" b="11739"/>
          <a:stretch>
            <a:fillRect/>
          </a:stretch>
        </p:blipFill>
        <p:spPr>
          <a:xfrm>
            <a:off x="4251368" y="1803400"/>
            <a:ext cx="7688569" cy="39998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149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856C401-37CD-F9E2-AB91-E9D25160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1ECCBE6-B1B6-1A89-AE2C-6EFFAE4F2E36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370A372-3B27-FFFE-5944-409799FE1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6A3DE07-568F-4BAE-40BD-12B19DC5AD27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B3A477C-5B5B-8B61-A442-FAE096ED433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F95609-0D05-B6A6-A0A3-48DE46B52B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4" b="11739"/>
          <a:stretch>
            <a:fillRect/>
          </a:stretch>
        </p:blipFill>
        <p:spPr>
          <a:xfrm>
            <a:off x="4251368" y="1803400"/>
            <a:ext cx="7688569" cy="3999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2861F07F-A91E-CB58-5E8F-DAB3C956D5C8}"/>
              </a:ext>
            </a:extLst>
          </p:cNvPr>
          <p:cNvSpPr/>
          <p:nvPr/>
        </p:nvSpPr>
        <p:spPr>
          <a:xfrm>
            <a:off x="4546601" y="3428999"/>
            <a:ext cx="533400" cy="22013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1903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00B47AC-73E1-7506-427E-ACCCAB8B9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3FE8A0A-3AAF-3228-0CD1-DD41BBA2CA37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EA9748-3661-EC2A-4FB9-D5B86FCBC1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9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8587EE0-3012-CEE8-8303-878A63FCE2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2CEE280D-1DB9-13B9-556B-9912FF48B617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1B530BC-9DE3-AAC8-3A1F-9EB767D07B0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BA572FED-6F83-88AE-30D3-76EE7A95F5F6}"/>
              </a:ext>
            </a:extLst>
          </p:cNvPr>
          <p:cNvSpPr/>
          <p:nvPr/>
        </p:nvSpPr>
        <p:spPr>
          <a:xfrm>
            <a:off x="4546601" y="3428999"/>
            <a:ext cx="533400" cy="22013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5067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6EA01CA-798D-9418-EB4A-1796E4012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A4DF29F-5319-0C5D-D3F9-B41CD8695D81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2019DA-6D9F-9565-62F9-0BF7E93801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9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37B1D0F-A86B-C102-5EDF-55F7A8F0F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78E5FF2-41D9-DC9D-F167-416D7222399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74F0F729-6AA8-8E51-2DF8-048AF8CF5BA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903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70EB269-1000-6939-00CA-218B79626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53863CA-CD79-7709-A7BF-5D20623A1E72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6DFCE9-0037-8644-2403-2B87066E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9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A1CF607-467C-245A-FEE9-6D71D501A5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DF0A6803-1746-B03C-47A4-ABD76F1DE55D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C0F3051C-FA19-32BC-73B0-4E2680018B8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106EFF33-C3AC-E0CA-210E-0CC8C7E1472B}"/>
              </a:ext>
            </a:extLst>
          </p:cNvPr>
          <p:cNvSpPr/>
          <p:nvPr/>
        </p:nvSpPr>
        <p:spPr>
          <a:xfrm>
            <a:off x="4546601" y="3623735"/>
            <a:ext cx="1083732" cy="21166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5887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438B177-CC82-0772-CDCD-0311A655B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104E3AA-499B-DC8C-DEBB-8D5292B10F2C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D1FA4BE-A893-E991-8802-127E8C3E50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06C4B41-C1A2-203F-913B-C4D10FB6C38B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A2B4776-D794-1682-1F6B-7E49637E79C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ECCF81-079B-7300-FEE9-4DD874880C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5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136;p17">
            <a:extLst>
              <a:ext uri="{FF2B5EF4-FFF2-40B4-BE49-F238E27FC236}">
                <a16:creationId xmlns:a16="http://schemas.microsoft.com/office/drawing/2014/main" id="{DA1C7373-C896-32D2-61A2-DD211FAA9238}"/>
              </a:ext>
            </a:extLst>
          </p:cNvPr>
          <p:cNvSpPr/>
          <p:nvPr/>
        </p:nvSpPr>
        <p:spPr>
          <a:xfrm>
            <a:off x="4546601" y="3623735"/>
            <a:ext cx="1083732" cy="21166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0328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D8050F0-414C-2D86-78E8-2664876E6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2B6E5EA-CCE2-1983-6202-20C0D7E06D76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2E41F8-38F7-424C-D268-731B8426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A1EB601-051F-14DC-6CAA-3C641697B5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892B45B-4A34-98FB-6628-24435C3948F5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E69A082-EE16-3859-197F-746D5606F86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044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0315C78-CF5B-A7C9-7B1E-73AFB3854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65D34EF-05FF-E8F6-AC65-3A1533D80EF5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B27234A-64E4-DDBD-1385-D6B82A9873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72237F1-04A3-5DD7-C7D8-068CA150A8CB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4AEE153-2AEF-9898-76F3-49271291FF0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58A573-3D5E-A7BD-AC50-90DA77EE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4741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4D37915-2155-2744-E8D2-0AFEF46C2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2269776-7686-75E2-F3FF-442283BE2AD7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CF2E180-4662-43DE-A75E-FEF36DAEE1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150D9F3-D161-1311-488D-97206B348FD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B56F405D-22E9-CB34-F90F-8530CBE090D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5D923F-8AED-63E5-B5BD-6C4A8055AC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36;p17">
            <a:extLst>
              <a:ext uri="{FF2B5EF4-FFF2-40B4-BE49-F238E27FC236}">
                <a16:creationId xmlns:a16="http://schemas.microsoft.com/office/drawing/2014/main" id="{67E94DA0-EEF7-D9C7-7441-77D3F01A2546}"/>
              </a:ext>
            </a:extLst>
          </p:cNvPr>
          <p:cNvSpPr/>
          <p:nvPr/>
        </p:nvSpPr>
        <p:spPr>
          <a:xfrm>
            <a:off x="5283201" y="3937000"/>
            <a:ext cx="1354666" cy="18626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91072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010C766-982A-B86B-5AD4-32C82AB72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BC1DF3D-76AD-041C-6833-6221A20F258C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460B47-78DF-57EB-9800-6190926ADB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BEDDA9-F268-287F-CCE0-9186087737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17B9733-AA0C-DAB5-D026-A09361CE18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1DC910A-AA9E-6FD4-1AA1-B21618216E37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C6404F4-5163-756E-9CB1-8DCADB7778F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9AEBC1E0-ED64-25E5-FED1-BB57B9A06237}"/>
              </a:ext>
            </a:extLst>
          </p:cNvPr>
          <p:cNvSpPr/>
          <p:nvPr/>
        </p:nvSpPr>
        <p:spPr>
          <a:xfrm>
            <a:off x="5283201" y="3937000"/>
            <a:ext cx="1354666" cy="18626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5407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96D5C431-93CE-A270-D815-BA7613333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0E101B80-60BA-1387-A09F-9205E418A8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5D4EEB3B-C548-2F21-57D5-32D65D345EDC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3: Loops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Accessing </a:t>
            </a:r>
            <a:r>
              <a:rPr lang="en-GB" sz="1600" b="1" dirty="0" err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If Statements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B01F1DC-BCEF-11C2-EB9E-2B7FA565339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554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32AF8BB-FBA4-F16C-E5E8-8972F5BA2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3FAE2552-2AA8-263D-3B2B-BAD58CBDD17C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36990A-3FA3-B939-2911-A42A84BB6A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1D75E0-9D07-0EE3-60AD-CDD3CA2209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7C87A00-3136-FA08-D1C0-406B815F83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77F59D9-02D2-95E8-D483-090871AACEFA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9025F97-4ECB-54CA-C2B1-6E59E70A085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915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40D4564-00CD-D778-6EFA-07C373893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427D286-DE06-E393-5DC3-959816A9EAC8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085260-DE2D-8B38-D8DF-7818ADC876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8A48BF-D0D1-6F4D-9BD1-F2ADB242C2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26C6E30-CE7B-317A-A650-F16EF5FF3E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1C193F5-071A-BA8F-7626-CB2AA6B7C89E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0479A25-DB95-2DF3-FC73-FFBC48F5FBF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579391EF-ECAF-6FED-C420-FA0401591910}"/>
              </a:ext>
            </a:extLst>
          </p:cNvPr>
          <p:cNvSpPr/>
          <p:nvPr/>
        </p:nvSpPr>
        <p:spPr>
          <a:xfrm>
            <a:off x="4749800" y="3936999"/>
            <a:ext cx="2565400" cy="56726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4642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1AEF1AE-0D77-361A-FDA6-7603F1FF2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6C12058-18CF-AA8C-565D-78F18388EFB9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2A4987-87C4-4320-4C13-52E95255B9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A00E59C-A121-64C6-4C59-2907B21375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7CCD006-2005-FAED-6F0B-AF578436C689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9118CD1-04CE-FF76-D9EB-A9765A99FDF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402B4388-58BC-6FA0-94BC-D18A325F6AFE}"/>
              </a:ext>
            </a:extLst>
          </p:cNvPr>
          <p:cNvSpPr/>
          <p:nvPr/>
        </p:nvSpPr>
        <p:spPr>
          <a:xfrm>
            <a:off x="4749800" y="3936999"/>
            <a:ext cx="2565400" cy="56726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5387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A5C3E32-20E1-A39B-AF3D-46C85A05A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CA790EC-FD94-9A9A-0FA3-1AE36F4D53F2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698A1F-2336-EDBD-2B6F-9D2F48114A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29F1318-1959-63AF-74DA-B3AEC339A3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8BF45C3-E20E-8A02-02D5-8B4E2B232A5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D10D40A-AD3C-FE1D-9DC3-EEE5554A3A3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33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FC62F77-7035-0B3D-7CE6-169FF00E2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F08E235-CE91-BC56-3D35-8D3305414B81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601150-FF98-FF9A-3B15-6EF6B1B674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F26093B-FA28-2F09-DA87-36959E6068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0565369-0611-0AAD-1507-73DF596C01E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1AFC4B7-14D4-95A6-4E6C-7DEDA9D3967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73FB31BD-806D-74C0-991D-86724B341524}"/>
              </a:ext>
            </a:extLst>
          </p:cNvPr>
          <p:cNvSpPr/>
          <p:nvPr/>
        </p:nvSpPr>
        <p:spPr>
          <a:xfrm>
            <a:off x="4563533" y="2227005"/>
            <a:ext cx="321734" cy="1919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0123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564696B3-B364-2262-B0C3-D3E5ACA24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488300E-7059-3BE7-32BB-B51750830065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737DC1-A265-7AF7-F40B-D0C32102FD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0066E4A-98F1-D1CA-3C6A-75870D8BA0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152C1AF-8350-1774-7323-D0B21368C214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BFC1C1A-DE51-4763-7C0B-4F4E7CA6113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6CBAF40B-0BEA-085F-EC17-2F145DDA3FC5}"/>
              </a:ext>
            </a:extLst>
          </p:cNvPr>
          <p:cNvSpPr/>
          <p:nvPr/>
        </p:nvSpPr>
        <p:spPr>
          <a:xfrm>
            <a:off x="4563533" y="2227005"/>
            <a:ext cx="321734" cy="1919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3865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83892EA-9C4D-63EC-DAA6-394883487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60529F9-842E-EC08-5AD4-83E7B2AE58CA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1AE4D6-2B40-287B-6000-DA56A0AEC6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60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61958517-590C-D700-50D9-EE6CCA8DE3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D300E2B-C4D2-9DB0-2777-582F7C414D5D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72B9371-DDF9-D0BB-F63D-FB517F23B9F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A71CDA61-5593-91C3-2657-C8A102FF5492}"/>
              </a:ext>
            </a:extLst>
          </p:cNvPr>
          <p:cNvSpPr/>
          <p:nvPr/>
        </p:nvSpPr>
        <p:spPr>
          <a:xfrm>
            <a:off x="4563533" y="2227005"/>
            <a:ext cx="321734" cy="1919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36;p17">
            <a:extLst>
              <a:ext uri="{FF2B5EF4-FFF2-40B4-BE49-F238E27FC236}">
                <a16:creationId xmlns:a16="http://schemas.microsoft.com/office/drawing/2014/main" id="{4BEC3F5C-37DF-E79A-D848-FD21790DD9BF}"/>
              </a:ext>
            </a:extLst>
          </p:cNvPr>
          <p:cNvSpPr/>
          <p:nvPr/>
        </p:nvSpPr>
        <p:spPr>
          <a:xfrm>
            <a:off x="4605863" y="3285340"/>
            <a:ext cx="1295404" cy="1919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1412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EDA519B-96EB-2839-AB47-84E05700C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2713295-59EE-4972-BB06-92044459FFC0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7BDAC53-2CCD-D8D7-2DA3-9930329583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418392B-E503-725C-6674-96A860FAA712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A1CB26C-00DA-0BAB-2AC7-879FC451C06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703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1F1C45A-9C33-3CE3-A39A-EBE40CEF4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32D0E98-BFA5-582C-0BA8-B103482DD668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22F859-09DB-C684-36AC-196CF04877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7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A6E9145-F89E-3C68-EDE9-D9336145CA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B0C6D1B-1898-F8BF-430E-AA8507D443F2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98D814F8-84ED-2B4F-E403-7AA6563612F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276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902CD59-4291-1135-39E6-BC7365F41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1C1C989-3139-28D9-D1B8-14433CD463F5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BCCD10-23C0-2749-8428-53CD2307A8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7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94E2883C-08BA-F716-7BEC-3EB3FBA1CC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5C8EE11-484F-B1E5-CE22-AA7CC416F11A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BDCE0E2-4E21-51B9-EF9B-247B3C91A29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1CC4B958-2DD8-CDC4-616C-0AE7E3D086B8}"/>
              </a:ext>
            </a:extLst>
          </p:cNvPr>
          <p:cNvSpPr/>
          <p:nvPr/>
        </p:nvSpPr>
        <p:spPr>
          <a:xfrm>
            <a:off x="10895401" y="3624017"/>
            <a:ext cx="559999" cy="2029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0757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66AF08F9-C9FB-97E9-048C-E7940C447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250186CE-77DE-1DBF-FF98-17CE1234E6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DE53FE34-AAEB-7C98-02B7-B32A61B12F6A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3: Loops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Accessing </a:t>
            </a:r>
            <a:r>
              <a:rPr lang="en-GB" sz="1600" b="1" dirty="0" err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If Statements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For Loops</a:t>
            </a:r>
            <a:br>
              <a:rPr lang="en-GB" sz="12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6139B7CF-C8F8-D5B0-26B4-65DBCB38CCA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807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FE3F212-5BF0-816F-5E21-DF706C7ED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4AE4FA4-E4FF-795E-C147-7282B6ECB807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7BB988-34C0-C936-C9D3-84078A07BA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5"/>
            <a:ext cx="7688569" cy="402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1F660E1-F466-33DD-2EB9-4B3B85E2D0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EC83023-7C24-A766-FD42-C09D3DE81A4D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8D8F24C-110E-865D-C3D7-AE68176ED68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1D0B557F-9165-3432-3E6D-3D2BEFDE8825}"/>
              </a:ext>
            </a:extLst>
          </p:cNvPr>
          <p:cNvSpPr/>
          <p:nvPr/>
        </p:nvSpPr>
        <p:spPr>
          <a:xfrm>
            <a:off x="10895401" y="3624017"/>
            <a:ext cx="559999" cy="2029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02372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57B4C22-31E8-9802-CA59-CDEBCE7EE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A04278D-B6D7-3D31-430B-39B467C8B8FD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6D240D-33C6-2616-AEE0-865398262F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4"/>
            <a:ext cx="7688569" cy="4025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695BEDD-DA22-FF32-53A3-5A087CCB61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03E8B50-ACC4-BE76-D918-14967A7D1B45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6D331D0-6F38-A4FB-942F-CE865CEAE5B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5DA64422-2E8D-A2A9-BF8C-31E0C8231542}"/>
              </a:ext>
            </a:extLst>
          </p:cNvPr>
          <p:cNvSpPr/>
          <p:nvPr/>
        </p:nvSpPr>
        <p:spPr>
          <a:xfrm>
            <a:off x="10895401" y="3624017"/>
            <a:ext cx="559999" cy="2029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38935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252BCED-3C73-9FAA-3203-C98105218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E21C236-F4A7-75AB-1CC0-380DBA6E9344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7DD31A-E6BF-22F8-8EC9-F89F837012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4"/>
            <a:ext cx="7688569" cy="4025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F833667-F127-2F24-73C7-44DA74E319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5FB145D7-B9A3-2FA1-9897-66236A801C89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293BBF45-B6EC-3C4F-7BBB-899B0FFE948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7613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D6E8901A-CCCF-C3AD-932B-EDA7AFCA8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80327D1-7CAF-AA5A-E03A-C1661D117D92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C3BA8A-9E83-4B6F-ABB6-FD4BBF747B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2"/>
            <a:ext cx="7688569" cy="4025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6D2C144-A2AF-70D0-66D1-F9BCB2EC26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EEA7BA0-C5FC-002A-041F-B46AD3CA4ED6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0A6D438-B6A4-33EB-4634-7B099D41FF3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9744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B09FF9F-64D3-1BC0-DA3D-210ABF234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0E95A77-893F-BBBD-3C7C-59A8B7EEC203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79488A-CDB0-018F-7F7E-B569585A11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2"/>
            <a:ext cx="7688569" cy="4025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C588E7E-F90F-D66A-B896-4B109A03B3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95FB1FD5-CC74-67FD-A0F4-A870FEA9707D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A844D4B5-5843-BCB5-DA64-938219E11A9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1962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BD7D313-1614-F1F9-FDB5-EFCF8A9A7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572BC37E-65AC-0041-8231-319822614B75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4969340-A385-14AB-CBA8-D27B953D57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2"/>
            <a:ext cx="7688569" cy="4025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6636202-C8B4-F6BD-E1AE-38373A531D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87CEB20-88E7-1070-A62F-D85C49145821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1EAAF13B-206E-58A2-DD37-7308BBCCB30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0AE3670A-EDAE-1A5A-87FC-100AD7854E27}"/>
              </a:ext>
            </a:extLst>
          </p:cNvPr>
          <p:cNvSpPr/>
          <p:nvPr/>
        </p:nvSpPr>
        <p:spPr>
          <a:xfrm>
            <a:off x="10912335" y="3420814"/>
            <a:ext cx="559999" cy="2029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76586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E1CC825-3546-EC7F-1022-8267E3A86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F0B148F-13B7-2480-9654-3FFEE2F360B5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A0EA9AFF-A32E-1900-4D20-82D67F89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0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5C8A4C1-431D-98C7-E460-7E740AFB56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638125B-EECE-C341-D2FF-4BF3C4206B3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9662697-0C9A-7FEC-DFA1-E0AE13450EB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B8D6608D-3AF9-F5DD-8B60-3665E312549B}"/>
              </a:ext>
            </a:extLst>
          </p:cNvPr>
          <p:cNvSpPr/>
          <p:nvPr/>
        </p:nvSpPr>
        <p:spPr>
          <a:xfrm>
            <a:off x="10912335" y="3420814"/>
            <a:ext cx="559999" cy="2029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35268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FD57390-2353-D0F9-8A85-99B8EED87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6D18721-743A-DE2B-64D6-77EE57F859F8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434304DF-2431-61A1-7CA9-1BBC74BC78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0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069AF9B-3A52-097B-AC92-538DEE72B8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FAF0CC5-F527-201A-19D4-C201E226E445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5CBB94D1-80D9-5F32-BB60-CFF33B03C0C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313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D174364-AA1C-2173-DA53-73234136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38D245F-6585-016A-A0C2-B5FA6BD74F3B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802850A5-2235-0011-1805-E3CB8EAA6B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0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8AED1F3-8B35-F906-AB30-A699DA438A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7BFB5FF-B25C-D051-5E12-FE6AAFFDD654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75BFEC1-F884-7700-22C0-04AB4C7678D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0AE3670A-EDAE-1A5A-87FC-100AD7854E27}"/>
              </a:ext>
            </a:extLst>
          </p:cNvPr>
          <p:cNvSpPr/>
          <p:nvPr/>
        </p:nvSpPr>
        <p:spPr>
          <a:xfrm>
            <a:off x="4604645" y="3903133"/>
            <a:ext cx="1372821" cy="38099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9454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0C36F3B-D88C-3508-C7C1-67AEFBDFB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9CC52E6-4E35-9732-8C3B-9B677532C291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A7329A20-20CA-F6C0-A06B-1FA0131D71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0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3814D1E-9262-CEA4-5209-C2AFD5F2E4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B57D529-21BD-CA74-30B3-46A5CABC2A2E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8902FB6-6208-2927-4BF4-5208DC781B7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690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6C57CD62-B6F4-291B-7835-E8AC6B969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699BBB23-6A85-D329-7F99-5C0A82329F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1E19E0E6-9845-91F2-50D4-110AD91E4B87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3: Loops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Accessing </a:t>
            </a:r>
            <a:r>
              <a:rPr lang="en-GB" sz="1600" b="1" dirty="0" err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If Statements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For Loops</a:t>
            </a:r>
            <a:br>
              <a:rPr lang="en-GB" sz="12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1AB876C0-BE98-498A-7FC2-970A279C9EB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0000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86E5787-161A-8A6C-1E61-CB79E6F20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0F89460-CE51-987A-91F5-26D86488575E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D39F3A58-F9DC-0C53-131D-6901CF0C19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50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FBFBA7E-30E5-6B7C-D559-60B10288E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EAB323A-034B-3A1C-9902-B96AEB05333C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EFC372AB-FD4F-CBBD-074C-56E6518279A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0807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D32EB66-ECD1-D717-9230-591ABB840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B99208-5E34-F820-55C1-2E9FA2848EAD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8CE5A0-0335-2DC3-7DAE-43C48060BA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48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97186B6-6895-2B30-9045-5188811498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305BBAB-1B74-7178-00DB-F309792063F5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6AE39396-484E-553B-8C10-489737F9D79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9755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CD95124-3278-F651-2D03-43FBC813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E5547C7-5EE1-4591-89AD-0DAAB46E408F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4967F0-20DA-43E0-5116-CE0226743C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48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768AAD1-73A9-EF75-7E26-4C71306EB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D28AABB-E996-F0E8-8D9A-50440D789002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0B3820A7-C9A5-06FA-ECA6-77AFA1D465F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F32F6CE0-2DB4-45B9-2607-33A6B2E2AC87}"/>
              </a:ext>
            </a:extLst>
          </p:cNvPr>
          <p:cNvSpPr/>
          <p:nvPr/>
        </p:nvSpPr>
        <p:spPr>
          <a:xfrm>
            <a:off x="5671446" y="4089400"/>
            <a:ext cx="619288" cy="19473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69744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B72A40D-1314-CFC9-2314-EC9F4115E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6A2131C-C3F2-CCD3-CEF5-400ECB450C2E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329E66-6384-1F4E-15FA-826784C6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47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9248301-8808-EB2F-7059-5D42614E70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602CB6A4-0DAE-03A9-C73F-ED5F259626D8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D3AE1797-31E5-2205-D511-015DCBD817BA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FA961B79-34EE-4724-A0DF-5E37BB09F16F}"/>
              </a:ext>
            </a:extLst>
          </p:cNvPr>
          <p:cNvSpPr/>
          <p:nvPr/>
        </p:nvSpPr>
        <p:spPr>
          <a:xfrm>
            <a:off x="5671446" y="4089400"/>
            <a:ext cx="619288" cy="19473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41185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744BB49-ECAB-6579-ECF2-2FC0CAD7B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86DA38A-45BC-1BAD-3F6F-64AF3366D7C3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C1CD4B-B36E-1D84-8AA7-FEADCD3F3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47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E9F81421-9F04-B217-78B3-F1DBAD41E1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679312A-8620-7B67-53AA-C11B4FE611E9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8A72090F-BA03-FB4B-7E24-FFBC081CCA6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9707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D3FBED0-0D8C-3429-907A-F235F1E94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9A22166-28BE-B7D1-27DF-1E4E9E3C8214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screenshot of a video&#10;&#10;AI-generated content may be incorrect.">
            <a:extLst>
              <a:ext uri="{FF2B5EF4-FFF2-40B4-BE49-F238E27FC236}">
                <a16:creationId xmlns:a16="http://schemas.microsoft.com/office/drawing/2014/main" id="{1B418F25-8731-6A58-AB64-8879DEE332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47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C7AA961B-4BC5-8EFE-ADD8-A9B3BFC55A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0F79DC4-16C2-AA34-1448-A8F5C254DB43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4AB98569-ED64-D430-0CE9-4FC1B713DA8E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7592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A23857D-ED8B-CD68-9511-E0056542A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1A567D8-D417-6813-DD26-836A56EE1D23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screenshot of a video&#10;&#10;AI-generated content may be incorrect.">
            <a:extLst>
              <a:ext uri="{FF2B5EF4-FFF2-40B4-BE49-F238E27FC236}">
                <a16:creationId xmlns:a16="http://schemas.microsoft.com/office/drawing/2014/main" id="{BE78338C-71FB-2D90-9832-73DB2424D2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47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743E046-3CA0-DAE2-0798-602CEC641B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FE29292-A1A7-AF6A-20EC-A2B65454B0CF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36161891-ED6F-9937-553E-46D77CCF646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Google Shape;136;p17">
            <a:extLst>
              <a:ext uri="{FF2B5EF4-FFF2-40B4-BE49-F238E27FC236}">
                <a16:creationId xmlns:a16="http://schemas.microsoft.com/office/drawing/2014/main" id="{FC6C2FA6-CCBF-B610-9A16-22CADD135E95}"/>
              </a:ext>
            </a:extLst>
          </p:cNvPr>
          <p:cNvSpPr/>
          <p:nvPr/>
        </p:nvSpPr>
        <p:spPr>
          <a:xfrm>
            <a:off x="4867109" y="3234267"/>
            <a:ext cx="1152688" cy="19473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64055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26FD984-0071-5298-1185-315430D47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2B3DA7A0-F358-04D0-D70F-172796135DBD}"/>
              </a:ext>
            </a:extLst>
          </p:cNvPr>
          <p:cNvSpPr/>
          <p:nvPr/>
        </p:nvSpPr>
        <p:spPr>
          <a:xfrm>
            <a:off x="508000" y="1548143"/>
            <a:ext cx="11313885" cy="665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C7FB73A-972F-2DD8-3B8B-01AFB76284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37859"/>
            <a:ext cx="9040073" cy="90475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Noteable</a:t>
            </a:r>
            <a:r>
              <a:rPr lang="en-GB" dirty="0"/>
              <a:t> Submission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6126E44-33A5-6985-0371-D084AF6F518B}"/>
              </a:ext>
            </a:extLst>
          </p:cNvPr>
          <p:cNvSpPr txBox="1"/>
          <p:nvPr/>
        </p:nvSpPr>
        <p:spPr>
          <a:xfrm>
            <a:off x="459015" y="1624343"/>
            <a:ext cx="3541485" cy="213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using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tab on </a:t>
            </a:r>
            <a:r>
              <a:rPr lang="en-GB" sz="1800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click on the assignment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your answers in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Once done, save your answers and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b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Feedback will be available when you see the </a:t>
            </a:r>
            <a:r>
              <a:rPr lang="en-GB" sz="1800" b="1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(view feedback) </a:t>
            </a:r>
            <a:r>
              <a:rPr lang="en-GB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endParaRPr lang="en-GB"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13">
            <a:extLst>
              <a:ext uri="{FF2B5EF4-FFF2-40B4-BE49-F238E27FC236}">
                <a16:creationId xmlns:a16="http://schemas.microsoft.com/office/drawing/2014/main" id="{F3A74C9F-2356-1146-FC04-F7D42E257F3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4/11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CDB87D-83CF-371A-5334-0A9BDBDD50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" t="11603" b="11250"/>
          <a:stretch>
            <a:fillRect/>
          </a:stretch>
        </p:blipFill>
        <p:spPr>
          <a:xfrm>
            <a:off x="4251368" y="1803245"/>
            <a:ext cx="7688569" cy="40254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83943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F8043326-F5C7-87E5-B2B6-B4CA0943E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5A50DE9-E4F6-55FB-26CC-EB423B6F9F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BF0380E8-06B9-A5B1-75DA-D612C7D4F519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0547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07E95C7-8871-A16B-31E7-471C592DE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2B22833-3654-62B7-2909-D5058681FC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C3BC701-B867-14CD-6721-9F2CF9D44100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490071F-F518-8596-884A-50E0B3156A9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96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105959EF-7274-3857-A80D-C4E12B920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01847475-A9E5-322E-3067-22A91683AA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DCEB7ECB-ED4F-A92B-41AA-ED30E8AD0E42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3: Loops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Accessing </a:t>
            </a:r>
            <a:r>
              <a:rPr lang="en-GB" sz="1600" b="1" dirty="0" err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If Statements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For Loops</a:t>
            </a:r>
            <a:br>
              <a:rPr lang="en-GB" sz="12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A9970DE9-4710-D507-BFC5-79C3746F276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5778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D93F071-1061-494D-6D3A-72258255B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DE9CAB5B-511A-2127-F576-B02884E8CE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7A6775C-AC6B-59C5-A2A3-1D1EACB985AF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ED5CC46-FA22-A653-4172-BF0EA52708EF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9490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7FAE76BA-D28F-FFD5-75E7-1D2136487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A8F271B-C69E-F6BC-BB0C-5611CCD41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C07DBCC-E12A-2813-F9D7-60F1C6E3C8F2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2CE1F-FD7E-3BD9-CF71-FA96926513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D90361-FD01-0D4D-4BEC-A5622DA96B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2502568"/>
            <a:ext cx="3783763" cy="2818628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24E8D172-75B8-B590-CAA7-07F8F799D6D5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919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3CB9446-F863-9A7D-10F2-06AF293A8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00BEE14-0AF5-FE7B-F043-2AE197ACA3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4CBEBBBA-38B5-A375-4864-119A502FA282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C1A71-0D01-6796-B49D-DBCBED340B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1B07E2-A705-B5E7-2F53-D7E32B225BA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3012707"/>
            <a:ext cx="3783763" cy="2308489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8BBB71E0-34C5-6A40-E55E-16340ECE71D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4192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B47D22C2-A574-6D60-A6BB-341261DBE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E3E29F8-3286-18C8-E1F8-B70B531A62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1B5DC197-EEB0-771E-3FE3-8F34DF391A97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F1027-B2D4-BA1A-5365-CB06DE0912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3CADE0-0402-EFD4-2FC3-4E19958FDF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3503596"/>
            <a:ext cx="3783763" cy="1817600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12DBA659-8E79-6C6C-2F1C-64E19188EB8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7913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FF35E30-5F46-0DE5-3615-E94014AD6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199ABFD-11FC-3E1B-528D-3BFDC9F9C9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3309332-F56F-165B-8EBE-2358FA8454FC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1E42D-D756-E8DF-00CA-E44B245FC5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2034AF-B2C9-E87E-4B47-B4C3906602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3878982"/>
            <a:ext cx="3783763" cy="1442214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11FABD39-F628-9F6B-2BE9-91D08CAA1981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4034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F95B89F-0151-1C24-1582-81244EDB7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9F5303D-EF6F-F53A-F525-861500894E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054D3DF8-8292-19F8-5948-432A98324211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add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to give us finer control over when code is executed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EBA69-A09A-8689-DD58-E05BA3649C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CA306F-67FC-6992-9F4E-0813C45F8A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3927108"/>
            <a:ext cx="3783763" cy="1394088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69D1A911-F8F1-90BE-70E5-B070AABE322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3040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E99566D-1F68-2A42-77F1-E02AF6D0E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01739355-4A27-1E4A-571D-93564917B2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1318D40-32B5-AB52-8D9A-0FAAB564595B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add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to give us finer control over when code is executed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runs if it’s Boolean is True and all previous clauses (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 and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did not execute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985E5-DF0D-A235-6A40-894F3F0C1D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5BE81-DDC1-6586-4F7F-AF5A6BC1897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3927108"/>
            <a:ext cx="3783763" cy="1394088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69B7C4E2-2C34-4539-69AA-E2380F9987D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8951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ACB78B5-8DDE-0C0A-9066-A7BF7CC96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9E20A0C-DBBC-0329-F055-443D1C00D2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B6F0CCFE-D3A1-69F0-853B-7500A99A7FA7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add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to give us finer control over when code is executed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runs if it’s Boolean is True and all previous clauses (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 and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did not execute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7A51B-D041-CE0C-407A-C7E533C4A0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0031C1-4C6D-82C0-555A-90A79645608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4196615"/>
            <a:ext cx="3783763" cy="1124581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2D871585-7FB8-8086-A36B-23816580C8B2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0202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905BBA14-383D-6A47-8FEA-887A3DAEE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77972E3E-4810-5456-4685-AF4BBD8B26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E5C2E46-B12C-491A-7163-201406699319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add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to give us finer control over when code is executed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runs if it’s Boolean is True and all previous clauses (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 and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did not execute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E94FE1-2F62-8B09-C69F-9E4E430110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EF13C-7E4B-D44F-8DC9-76E3097D11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4620126"/>
            <a:ext cx="3783763" cy="701070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CC9B1F43-14AB-B576-9C95-8E1823F3B556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0917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3C0DE00-1A42-7C34-7C8F-A6A58FDD8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774D571-8522-1C0D-BD83-FD8EEB4FA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DCB9B5A-1FC4-CF9F-4CA1-9398E7C48BB7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add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to give us finer control over when code is executed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runs if it’s Boolean is True and all previous clauses (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 and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did not execute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An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else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runs if all other clauses did not execute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913AEF-494F-340A-80E9-30F8638C88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2CC6BA-9A72-04E2-A5C7-BF9039FADF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4640144"/>
            <a:ext cx="3783763" cy="681051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9325AD19-503F-18C7-3118-7E7492B66AC7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742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>
          <a:extLst>
            <a:ext uri="{FF2B5EF4-FFF2-40B4-BE49-F238E27FC236}">
              <a16:creationId xmlns:a16="http://schemas.microsoft.com/office/drawing/2014/main" id="{CD94499C-DF03-00D1-CAD7-A7FE5101C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84">
            <a:extLst>
              <a:ext uri="{FF2B5EF4-FFF2-40B4-BE49-F238E27FC236}">
                <a16:creationId xmlns:a16="http://schemas.microsoft.com/office/drawing/2014/main" id="{9EEFF666-C67A-977C-03CE-95E12A3070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Today’s Lecture</a:t>
            </a:r>
            <a:endParaRPr dirty="0"/>
          </a:p>
        </p:txBody>
      </p:sp>
      <p:sp>
        <p:nvSpPr>
          <p:cNvPr id="3213" name="Google Shape;3213;p184">
            <a:extLst>
              <a:ext uri="{FF2B5EF4-FFF2-40B4-BE49-F238E27FC236}">
                <a16:creationId xmlns:a16="http://schemas.microsoft.com/office/drawing/2014/main" id="{C65DE68C-D469-0D23-CEEB-E018EE1B0C78}"/>
              </a:ext>
            </a:extLst>
          </p:cNvPr>
          <p:cNvSpPr txBox="1"/>
          <p:nvPr/>
        </p:nvSpPr>
        <p:spPr>
          <a:xfrm>
            <a:off x="1211100" y="1800300"/>
            <a:ext cx="99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buClr>
                <a:srgbClr val="3D85C6"/>
              </a:buClr>
              <a:buSzPts val="1800"/>
              <a:buFont typeface="Calibri"/>
              <a:buChar char="●"/>
            </a:pP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Lecture 3: Loops</a:t>
            </a:r>
            <a:b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Accessing </a:t>
            </a:r>
            <a:r>
              <a:rPr lang="en-GB" sz="1600" b="1" dirty="0" err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Noteable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Recap: If Statements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For Loops</a:t>
            </a:r>
            <a:br>
              <a:rPr lang="en-GB" sz="12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While Loops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Calibri"/>
              <a:buChar char="○"/>
            </a:pPr>
            <a: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lnSpc>
                <a:spcPct val="90000"/>
              </a:lnSpc>
              <a:spcBef>
                <a:spcPts val="1200"/>
              </a:spcBef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Lecture 4: Functions</a:t>
            </a:r>
            <a:br>
              <a:rPr lang="en-GB" sz="18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Recap: For and While Loops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Inputs and Outputs</a:t>
            </a:r>
            <a:br>
              <a:rPr lang="en-GB" sz="12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200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lnSpc>
                <a:spcPct val="90000"/>
              </a:lnSpc>
              <a:buClr>
                <a:srgbClr val="D9D9D9"/>
              </a:buClr>
              <a:buSzPts val="1800"/>
              <a:buFont typeface="Calibri"/>
              <a:buChar char="○"/>
            </a:pPr>
            <a: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br>
              <a:rPr lang="en-GB" sz="1600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023DD1D0-A1E2-DA7D-CC73-63B52DD6115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1/11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6953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69C810D4-AEA1-CFDD-4087-47CD4C7F3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E6EC8A1-CBCC-7FF6-4C70-1D502E8762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3BACDBF3-1406-C4F0-FA99-F624366E5283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add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to give us finer control over when code is executed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runs if it’s Boolean is True and all previous clauses (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 and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did not execute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An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else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runs if all other clauses did not execute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302EF5-9067-7C35-174F-6645A1740D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105B76-A11C-43E5-A8B8-8C92BC71A8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95659" y="4918509"/>
            <a:ext cx="3783763" cy="402686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4B7A0AAF-A55E-5B37-5906-D7E1105E0AB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0264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1FF36B66-6EB9-356E-1046-3AD979C4D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BBF9D8C8-04B0-F7D1-06AF-53C65F4EA6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A0E606E8-A785-4C3B-0E43-3424C0D37E34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add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to give us finer control over when code is executed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runs if it’s Boolean is True and all previous clauses (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 and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did not execute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An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else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runs if all other clauses did not execute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6CA2E8-A034-B9B3-AAF8-4050B1EE21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38965561-7F11-4BE2-692C-CC0E3136F520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1617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6668AD5-D770-96A4-3477-7383B22D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2BC7B4AE-CFA7-0DB7-285A-A43EF350A0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43062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Recap: If Statements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A96E482-A4F1-07CA-8637-E58C445D4B2F}"/>
              </a:ext>
            </a:extLst>
          </p:cNvPr>
          <p:cNvSpPr txBox="1"/>
          <p:nvPr/>
        </p:nvSpPr>
        <p:spPr>
          <a:xfrm>
            <a:off x="1203929" y="1759174"/>
            <a:ext cx="550167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Last week, we looked at the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allow us run code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only when a specific condition is true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add </a:t>
            </a:r>
            <a:r>
              <a:rPr lang="en-GB" sz="1600" b="1" i="1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statements to give us finer control over when code is executed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runs if it’s Boolean is True and all previous clauses (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 and </a:t>
            </a:r>
            <a:r>
              <a:rPr lang="en-GB" sz="1600" b="1" i="1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GB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did not execute</a:t>
            </a: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An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else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runs if all other clauses did not execute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Today, we will look at another feature of Python that gives us finer control over our code -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b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A88205-32F4-CE76-6AD4-02026A6292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7482" y="2412317"/>
            <a:ext cx="3980119" cy="2958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C33B3833-8B4F-D163-BC12-B0331B8D7104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5/11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910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8411A611-CEE2-517B-EB0C-694F13E2C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1E8AC5-5275-3494-2891-A96E052E6FD6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167D1FA7-035A-C25F-A66E-A1DDD899D1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5A14AA0E-0D08-809D-27B3-5822672F50E3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092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4D9D9971-91D7-2465-A079-94847DD20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5A007F-7403-0C7D-EB2D-6FCBFAF6F8D0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AE869E83-7964-EA57-A607-0C3B3934CA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F695566F-B702-7428-02DE-F4FCA76E9E29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FF2F582-64A0-6E1A-A425-7E0C269AB10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70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077868B-2B91-BA72-D214-BC069D9D2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4C2C5C-4DA7-9566-4098-8A2C0414F446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4C5F48F4-5F9F-69D4-3283-4B06E73B33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CD145EFC-DB66-EBB9-99B0-38D8A399D398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4BEC9DCF-3AE3-B466-82CA-298CBC8F426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928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A05363AA-A910-5B84-E956-8C5B52511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BA891D-4D49-5E63-8148-720C159BF73F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30C3B5A8-53FF-7555-A1B1-8A8F39DDB6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79E31233-E2F7-08D8-D1ED-D6DED38513F0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454DD3-605D-3465-1B7A-3B6961B7E2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C84BAB1C-A63F-3379-624B-6BD5EEDACCD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2631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00437BFC-7A2F-F4E0-AF91-4AB0E4530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AD4BB2-2FAF-8CDC-966B-9C09B6E1112B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F3106FD5-480E-3A05-A33C-9EEDA0B369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E3886292-9E06-3C58-52E1-B64C0B2F3348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BEDEA-D3A4-B8A9-1B82-B3D17F3FD5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03;p13">
            <a:extLst>
              <a:ext uri="{FF2B5EF4-FFF2-40B4-BE49-F238E27FC236}">
                <a16:creationId xmlns:a16="http://schemas.microsoft.com/office/drawing/2014/main" id="{F774F7D5-16D0-018E-0D62-04D21D20E29B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7533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EA434D20-AF08-9BA7-0985-EB0E9A4FA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9E352D-B0C3-D25F-964B-22888D4D71C2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88B658B0-B210-56CA-6A30-5120B3022F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1BF14E1-8F18-71F5-673F-E05CAF4B96D8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B4FEB3-798D-393A-D41E-D90354EAB3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EE9AF-9BF2-8A2B-A99D-00BFE91F7F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4DA13D-7596-DE5C-B85C-8401DA4AE56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90810" y="877993"/>
            <a:ext cx="2522108" cy="5020411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909B833B-5068-119C-B781-0E2358B442ED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5048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3D16E237-A5F0-72FA-9331-14253F5C4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8D6FF0-8202-EDE3-ED98-4DE5B112E83D}"/>
              </a:ext>
            </a:extLst>
          </p:cNvPr>
          <p:cNvSpPr/>
          <p:nvPr/>
        </p:nvSpPr>
        <p:spPr>
          <a:xfrm>
            <a:off x="489858" y="1273629"/>
            <a:ext cx="1133202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Google Shape;246;p31">
            <a:extLst>
              <a:ext uri="{FF2B5EF4-FFF2-40B4-BE49-F238E27FC236}">
                <a16:creationId xmlns:a16="http://schemas.microsoft.com/office/drawing/2014/main" id="{5DA67145-9FBF-B84A-C3E4-9509F56F72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-301224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</a:t>
            </a:r>
            <a:endParaRPr dirty="0"/>
          </a:p>
        </p:txBody>
      </p:sp>
      <p:sp>
        <p:nvSpPr>
          <p:cNvPr id="247" name="Google Shape;247;p31">
            <a:extLst>
              <a:ext uri="{FF2B5EF4-FFF2-40B4-BE49-F238E27FC236}">
                <a16:creationId xmlns:a16="http://schemas.microsoft.com/office/drawing/2014/main" id="{8999CF40-0D69-A34A-8654-77668B065B6C}"/>
              </a:ext>
            </a:extLst>
          </p:cNvPr>
          <p:cNvSpPr txBox="1"/>
          <p:nvPr/>
        </p:nvSpPr>
        <p:spPr>
          <a:xfrm>
            <a:off x="1203929" y="1149571"/>
            <a:ext cx="5131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Suppose we want to do a very </a:t>
            </a:r>
            <a:r>
              <a:rPr lang="en-GB" sz="1600" b="1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repetitive</a:t>
            </a: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computation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>
              <a:lnSpc>
                <a:spcPct val="90000"/>
              </a:lnSpc>
              <a:buClr>
                <a:srgbClr val="1CADE4"/>
              </a:buClr>
              <a:buSzPts val="1600"/>
              <a:buFont typeface="Calibri"/>
              <a:buChar char="○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instance, suppose we want to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square of each item in this </a:t>
            </a:r>
            <a:r>
              <a:rPr lang="en-GB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  <a:buFont typeface="Calibri"/>
              <a:buChar char="●"/>
            </a:pPr>
            <a: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could just write something like this…</a:t>
            </a:r>
            <a:br>
              <a:rPr lang="en-GB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lang="en-GB"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>
              <a:lnSpc>
                <a:spcPct val="90000"/>
              </a:lnSpc>
              <a:spcBef>
                <a:spcPts val="1200"/>
              </a:spcBef>
              <a:buClr>
                <a:srgbClr val="1CADE4"/>
              </a:buClr>
              <a:buSzPts val="2000"/>
            </a:pPr>
            <a:endParaRPr sz="16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14F63C-5FA0-0EC7-507E-E80547D2E7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8971" y="833946"/>
            <a:ext cx="2699658" cy="514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C25CA-605A-53D3-5283-52ABE405A1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314" y="2579911"/>
            <a:ext cx="3277664" cy="3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EF318B-E67B-860D-19C8-D70FA73D9FE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90810" y="1520791"/>
            <a:ext cx="2522108" cy="4377613"/>
          </a:xfrm>
          <a:prstGeom prst="rect">
            <a:avLst/>
          </a:prstGeom>
          <a:ln>
            <a:noFill/>
          </a:ln>
        </p:spPr>
      </p:pic>
      <p:sp>
        <p:nvSpPr>
          <p:cNvPr id="4" name="Google Shape;103;p13">
            <a:extLst>
              <a:ext uri="{FF2B5EF4-FFF2-40B4-BE49-F238E27FC236}">
                <a16:creationId xmlns:a16="http://schemas.microsoft.com/office/drawing/2014/main" id="{D2DB91C2-A68B-7278-C16A-0B6DD9C694FC}"/>
              </a:ext>
            </a:extLst>
          </p:cNvPr>
          <p:cNvSpPr txBox="1"/>
          <p:nvPr/>
        </p:nvSpPr>
        <p:spPr>
          <a:xfrm>
            <a:off x="11082450" y="6423100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Slide 6/11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071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16090</TotalTime>
  <Words>13131</Words>
  <Application>Microsoft Office PowerPoint</Application>
  <PresentationFormat>Widescreen</PresentationFormat>
  <Paragraphs>2164</Paragraphs>
  <Slides>285</Slides>
  <Notes>285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285</vt:i4>
      </vt:variant>
    </vt:vector>
  </HeadingPairs>
  <TitlesOfParts>
    <vt:vector size="288" baseType="lpstr">
      <vt:lpstr>Calibri</vt:lpstr>
      <vt:lpstr>Arial</vt:lpstr>
      <vt:lpstr>Retrospect</vt:lpstr>
      <vt:lpstr>Lecture 3:   Loops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Today’s Lecture</vt:lpstr>
      <vt:lpstr>Recap: Accessing Noteable</vt:lpstr>
      <vt:lpstr>Recap: Accessing Noteable</vt:lpstr>
      <vt:lpstr>Recap: Accessing Noteable</vt:lpstr>
      <vt:lpstr>Recap: Accessing Noteable</vt:lpstr>
      <vt:lpstr>Recap: Accessing Noteable</vt:lpstr>
      <vt:lpstr>Recap: Accessing Noteable</vt:lpstr>
      <vt:lpstr>Recap: Accessing Noteable</vt:lpstr>
      <vt:lpstr>Recap: Accessing Noteable</vt:lpstr>
      <vt:lpstr>Recap: Accessing Noteable</vt:lpstr>
      <vt:lpstr>Recap: Accessing Noteable</vt:lpstr>
      <vt:lpstr>Recap: Accessing Noteable</vt:lpstr>
      <vt:lpstr>Recap: Accessing Noteable</vt:lpstr>
      <vt:lpstr>Recap: Accessing Noteable</vt:lpstr>
      <vt:lpstr>Important: Assessed Coursework 1</vt:lpstr>
      <vt:lpstr>Important: Assessed Coursework 1</vt:lpstr>
      <vt:lpstr>Important: Assessed Coursework 1</vt:lpstr>
      <vt:lpstr>Important: Assessed Coursework 1</vt:lpstr>
      <vt:lpstr>Important: Assessed Coursework 1</vt:lpstr>
      <vt:lpstr>Important: Assessed Coursework 1</vt:lpstr>
      <vt:lpstr>Important: Assessed Coursework 1</vt:lpstr>
      <vt:lpstr>Important: Assessed Coursework 1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Noteable Submission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Recap: If Statements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Iterable Objects</vt:lpstr>
      <vt:lpstr>Iterable Objects</vt:lpstr>
      <vt:lpstr>Iterable Objects</vt:lpstr>
      <vt:lpstr>Iterable Objects</vt:lpstr>
      <vt:lpstr>Iterable Objects</vt:lpstr>
      <vt:lpstr>Iterable Objects</vt:lpstr>
      <vt:lpstr>Iterable Objects</vt:lpstr>
      <vt:lpstr>Iterable Objects</vt:lpstr>
      <vt:lpstr>Iterable Objects</vt:lpstr>
      <vt:lpstr>Iterable Objects</vt:lpstr>
      <vt:lpstr>Iterable Objects</vt:lpstr>
      <vt:lpstr>Iterable Objects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For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Practical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Tom Maullin-Sapey</dc:creator>
  <cp:lastModifiedBy>Tom Maullin-Sapey</cp:lastModifiedBy>
  <cp:revision>31</cp:revision>
  <dcterms:modified xsi:type="dcterms:W3CDTF">2025-09-19T18:57:44Z</dcterms:modified>
</cp:coreProperties>
</file>